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  <p:sldId id="392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4" d="100"/>
          <a:sy n="94" d="100"/>
        </p:scale>
        <p:origin x="158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Resource Allocation for </a:t>
            </a:r>
            <a:r>
              <a:rPr lang="en-GB" dirty="0" err="1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Unassociated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STAs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2017-06-03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In this presentation, we propose to provide the  MU mechanism on resource allocation for unassociated STAs adopted in 802.11ax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468" y="1614846"/>
            <a:ext cx="8153400" cy="4114800"/>
          </a:xfrm>
        </p:spPr>
        <p:txBody>
          <a:bodyPr/>
          <a:lstStyle/>
          <a:p>
            <a:r>
              <a:rPr lang="en-US" altLang="ko-KR" sz="2000" dirty="0" smtClean="0"/>
              <a:t>UL OFDMA-based random access may be used for MU negotiation procedure 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of FTM Request frames can allow multiple unassociated STAs to accomplish the negotiation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</a:p>
          <a:p>
            <a:r>
              <a:rPr lang="en-US" altLang="ko-KR" sz="1800" dirty="0" smtClean="0"/>
              <a:t>It has been agreed (SFD) that the ID for ranging operation for an unassociated STA used for measurement phase will be in the FTM Response frame </a:t>
            </a:r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877820" y="574984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609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609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609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609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11430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11430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11430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11430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11430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11430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11430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11430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2895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2895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2895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2895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354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28956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28956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28956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28956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3801620" y="5130005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2192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5808078"/>
            <a:ext cx="1273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3048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228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304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381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4572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14478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29843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22860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4168444" y="5589437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40922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41684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42446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43208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Rectangle 95"/>
          <p:cNvSpPr/>
          <p:nvPr/>
        </p:nvSpPr>
        <p:spPr bwMode="auto">
          <a:xfrm>
            <a:off x="4473244" y="5425962"/>
            <a:ext cx="708356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3" name="TextBox 59"/>
          <p:cNvSpPr txBox="1"/>
          <p:nvPr/>
        </p:nvSpPr>
        <p:spPr>
          <a:xfrm>
            <a:off x="4211960" y="5187063"/>
            <a:ext cx="13019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FTM response (SU format)</a:t>
            </a:r>
            <a:endParaRPr lang="en-US" sz="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143000" y="6038909"/>
            <a:ext cx="12474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18288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869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send the acknowledgement to 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2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530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consistence with the parsing scheme of the implemented ax device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8380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3" y="620688"/>
            <a:ext cx="8201461" cy="1066800"/>
          </a:xfrm>
        </p:spPr>
        <p:txBody>
          <a:bodyPr/>
          <a:lstStyle/>
          <a:p>
            <a:r>
              <a:rPr lang="en-US" altLang="zh-CN" sz="2800" b="1" dirty="0" smtClean="0"/>
              <a:t>Per STA Info</a:t>
            </a:r>
            <a:r>
              <a:rPr lang="en-US" sz="2800" b="1" dirty="0" smtClean="0"/>
              <a:t> </a:t>
            </a:r>
            <a:r>
              <a:rPr lang="en-US" altLang="zh-CN" sz="2800" b="1" dirty="0" smtClean="0"/>
              <a:t>Sub</a:t>
            </a:r>
            <a:r>
              <a:rPr lang="en-US" altLang="zh-CN" sz="2800" dirty="0" smtClean="0"/>
              <a:t>f</a:t>
            </a:r>
            <a:r>
              <a:rPr lang="en-US" sz="2800" b="1" dirty="0" smtClean="0"/>
              <a:t>ield </a:t>
            </a:r>
            <a:r>
              <a:rPr lang="en-US" sz="2800" b="1" dirty="0"/>
              <a:t>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00" y="1556792"/>
            <a:ext cx="8132063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</a:t>
            </a:r>
            <a:r>
              <a:rPr lang="en-US" altLang="zh-CN" sz="1600" dirty="0" smtClean="0"/>
              <a:t>Per STA Info sub</a:t>
            </a:r>
            <a:r>
              <a:rPr lang="en-US" sz="1600" b="1" dirty="0" smtClean="0"/>
              <a:t>field based on the ACK Type subfield</a:t>
            </a:r>
          </a:p>
          <a:p>
            <a:pPr lvl="1"/>
            <a:r>
              <a:rPr lang="en-US" sz="1600" dirty="0" smtClean="0"/>
              <a:t>AID 2045 indicates that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is for an 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only for an unassociated STA, and has 10 bytes</a:t>
            </a:r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to 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r>
              <a:rPr lang="en-US" sz="1600" dirty="0" smtClean="0"/>
              <a:t>When unassociated STAs use RUs (AID 2045) for OFDMA-based random access, the AP shall send an M-BA frame as the ACK frame solicited by the HE Trigger-based PPDUs</a:t>
            </a:r>
          </a:p>
          <a:p>
            <a:r>
              <a:rPr lang="en-US" sz="1600" dirty="0" smtClean="0"/>
              <a:t>Finally, as agreed, the ID for unassociated STAs are signaled in successive unicast FTM Response frames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4834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resource allocation for </a:t>
            </a:r>
            <a:r>
              <a:rPr lang="en-US" dirty="0" smtClean="0"/>
              <a:t>initial FTM Request in MU negotiation for unassociated STAs to </a:t>
            </a:r>
            <a:r>
              <a:rPr lang="en-US" dirty="0" smtClean="0"/>
              <a:t>be </a:t>
            </a:r>
            <a:r>
              <a:rPr lang="en-US" dirty="0" smtClean="0"/>
              <a:t>based on OFDMA </a:t>
            </a:r>
            <a:r>
              <a:rPr lang="en-US" dirty="0" smtClean="0"/>
              <a:t>random access </a:t>
            </a:r>
            <a:r>
              <a:rPr lang="en-US" dirty="0" smtClean="0"/>
              <a:t>as </a:t>
            </a:r>
            <a:r>
              <a:rPr lang="en-US" dirty="0" smtClean="0"/>
              <a:t>depicted in Slide 3?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Y: 10  N:0    A: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081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/>
              <a:t>Move to adopt the following text to the SFD and instruct the SFD editor to include it in </a:t>
            </a:r>
            <a:r>
              <a:rPr lang="en-US" sz="2000" dirty="0" err="1" smtClean="0"/>
              <a:t>TGaz</a:t>
            </a:r>
            <a:r>
              <a:rPr lang="en-US" sz="2000" dirty="0" smtClean="0"/>
              <a:t> </a:t>
            </a:r>
            <a:r>
              <a:rPr lang="en-US" sz="2000" dirty="0"/>
              <a:t>SFD under Subsection 3.2 and grant editorial license to SFD Editor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resource allocation for </a:t>
            </a:r>
            <a:r>
              <a:rPr lang="en-US" sz="2000" dirty="0" smtClean="0"/>
              <a:t>initial FTM Request in MU negotiation for unassociated STAs to </a:t>
            </a:r>
            <a:r>
              <a:rPr lang="en-US" sz="2000" dirty="0" smtClean="0"/>
              <a:t>be </a:t>
            </a:r>
            <a:r>
              <a:rPr lang="en-US" sz="2000" dirty="0" smtClean="0"/>
              <a:t>based on OFDMA </a:t>
            </a:r>
            <a:r>
              <a:rPr lang="en-US" sz="2000" dirty="0" smtClean="0"/>
              <a:t>random access </a:t>
            </a:r>
            <a:r>
              <a:rPr lang="en-US" sz="2000" dirty="0" smtClean="0"/>
              <a:t>as </a:t>
            </a:r>
            <a:r>
              <a:rPr lang="en-US" sz="2000" dirty="0" smtClean="0"/>
              <a:t>depicted in Slide 3? </a:t>
            </a:r>
            <a:endParaRPr lang="en-US" sz="2000" dirty="0" smtClean="0"/>
          </a:p>
          <a:p>
            <a:r>
              <a:rPr lang="en-US" sz="2000" dirty="0" smtClean="0"/>
              <a:t>Moved by: Ganesh Venkatesan</a:t>
            </a:r>
          </a:p>
          <a:p>
            <a:r>
              <a:rPr lang="en-US" sz="2000" dirty="0" smtClean="0"/>
              <a:t>Seconded: Chittabrata Ghosh</a:t>
            </a:r>
          </a:p>
          <a:p>
            <a:pPr marL="0" indent="0">
              <a:buNone/>
            </a:pPr>
            <a:r>
              <a:rPr lang="en-US" sz="2000" dirty="0" smtClean="0"/>
              <a:t>	Y:12   N:0    A: 4</a:t>
            </a:r>
          </a:p>
          <a:p>
            <a:pPr marL="0" indent="0">
              <a:buNone/>
            </a:pPr>
            <a:r>
              <a:rPr lang="en-US" sz="2000" dirty="0" smtClean="0"/>
              <a:t>Motion passes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361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81528</TotalTime>
  <Words>732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Intel Clear</vt:lpstr>
      <vt:lpstr>Times New Roman</vt:lpstr>
      <vt:lpstr>ACcord-Submission</vt:lpstr>
      <vt:lpstr>Document</vt:lpstr>
      <vt:lpstr>Resource Allocation for Unassociated STAs</vt:lpstr>
      <vt:lpstr>Abstract</vt:lpstr>
      <vt:lpstr>Introduction</vt:lpstr>
      <vt:lpstr>M-BA frame format</vt:lpstr>
      <vt:lpstr>Acknowledgement to association exchange</vt:lpstr>
      <vt:lpstr>Per STA Info Subfield Parsing with Proposed M-BA</vt:lpstr>
      <vt:lpstr>Straw Poll 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214</cp:revision>
  <cp:lastPrinted>2013-07-10T22:27:23Z</cp:lastPrinted>
  <dcterms:created xsi:type="dcterms:W3CDTF">2009-11-13T19:11:16Z</dcterms:created>
  <dcterms:modified xsi:type="dcterms:W3CDTF">2017-05-09T06:48:56Z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