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76" r:id="rId6"/>
    <p:sldId id="273" r:id="rId7"/>
    <p:sldId id="299" r:id="rId8"/>
    <p:sldId id="309" r:id="rId9"/>
    <p:sldId id="317" r:id="rId10"/>
    <p:sldId id="306" r:id="rId11"/>
    <p:sldId id="307" r:id="rId12"/>
    <p:sldId id="318" r:id="rId13"/>
    <p:sldId id="314" r:id="rId14"/>
    <p:sldId id="319" r:id="rId15"/>
    <p:sldId id="320" r:id="rId16"/>
    <p:sldId id="321" r:id="rId17"/>
    <p:sldId id="313" r:id="rId18"/>
    <p:sldId id="312" r:id="rId19"/>
    <p:sldId id="322" r:id="rId20"/>
    <p:sldId id="311" r:id="rId21"/>
    <p:sldId id="284" r:id="rId22"/>
    <p:sldId id="305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71" d="100"/>
          <a:sy n="71" d="100"/>
        </p:scale>
        <p:origin x="520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39" y="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802.11-15/0728r0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802.11-yy/0728r0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72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05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95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85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21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355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26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83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1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38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153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648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27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802.11-15/0728r0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2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802.11-17/0728r0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AP Power Saving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2017-05-08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577533"/>
              </p:ext>
            </p:extLst>
          </p:nvPr>
        </p:nvGraphicFramePr>
        <p:xfrm>
          <a:off x="793750" y="3932238"/>
          <a:ext cx="7578725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" name="Document" r:id="rId4" imgW="8240744" imgH="2528378" progId="Word.Document.8">
                  <p:embed/>
                </p:oleObj>
              </mc:Choice>
              <mc:Fallback>
                <p:oleObj name="Document" r:id="rId4" imgW="8240744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3932238"/>
                        <a:ext cx="7578725" cy="2325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4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Simulation Results (1/4)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25160"/>
            <a:ext cx="6912768" cy="468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60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Simulation Results (2/4)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24744"/>
            <a:ext cx="7744916" cy="523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559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Simulation Results (3/4)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0"/>
            <a:ext cx="7744916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328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Simulation Results (4/4)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0"/>
            <a:ext cx="7744916" cy="4896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7632848" cy="530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76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Impact by AP’s PCR Duty Cycle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B050"/>
                </a:solidFill>
              </a:rPr>
              <a:t>In all scenarios with DC &lt; 1, significant power saving is achieved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When AP’s PCR’s DC = ½, AP’s power consumption is </a:t>
            </a:r>
            <a:r>
              <a:rPr lang="en-US" b="1" i="1" dirty="0">
                <a:solidFill>
                  <a:srgbClr val="00B050"/>
                </a:solidFill>
              </a:rPr>
              <a:t>slightly higher than 50%</a:t>
            </a:r>
            <a:r>
              <a:rPr lang="en-US" dirty="0"/>
              <a:t> of that when AP’s PCR’s DC = 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When AP’s PCR’s DC = 1/4, AP’s power consumption is </a:t>
            </a:r>
            <a:r>
              <a:rPr lang="en-US" b="1" i="1" dirty="0">
                <a:solidFill>
                  <a:srgbClr val="00B050"/>
                </a:solidFill>
              </a:rPr>
              <a:t>slightly higher than 25%</a:t>
            </a:r>
            <a:r>
              <a:rPr lang="en-US" dirty="0"/>
              <a:t> of that when AP’s PCR’s DC = 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When AP’s PCR’s DC = 0, AP’s power consumption is </a:t>
            </a:r>
            <a:r>
              <a:rPr lang="en-US" b="1" i="1" dirty="0">
                <a:solidFill>
                  <a:srgbClr val="00B050"/>
                </a:solidFill>
              </a:rPr>
              <a:t>around 1.2% - 5.2% </a:t>
            </a:r>
            <a:r>
              <a:rPr lang="en-US" dirty="0"/>
              <a:t>(depending on PCR beacon rate) of that when AP’s PCR’s DC =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Impact by Packet Arrival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 impact when packet arrival interval increase 5 -&gt; 50s except when DC =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Impact by Number of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significant impact when the number of STAs is increased from 30 to 50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Impact by PCR Beacon </a:t>
            </a:r>
            <a:r>
              <a:rPr lang="en-US" dirty="0" err="1"/>
              <a:t>Tx</a:t>
            </a:r>
            <a:r>
              <a:rPr lang="en-US" dirty="0"/>
              <a:t>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significant when AP PCR DC = 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384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3587"/>
            <a:ext cx="7770813" cy="1065213"/>
          </a:xfrm>
        </p:spPr>
        <p:txBody>
          <a:bodyPr/>
          <a:lstStyle/>
          <a:p>
            <a:r>
              <a:rPr lang="en-US" dirty="0"/>
              <a:t>When is AP Power Saving Desirable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64059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aggregated traffic in the entire network is 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suitable for some number of </a:t>
            </a:r>
            <a:r>
              <a:rPr lang="en-US" dirty="0" err="1"/>
              <a:t>IoT</a:t>
            </a:r>
            <a:r>
              <a:rPr lang="en-US" dirty="0"/>
              <a:t> usage models and scenarios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However, power saving and network lifetime may be critical in these scenarios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Wake up AP procedure may enable low latency while maintaining low power consumptions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Latency can also be critical for some of the </a:t>
            </a:r>
            <a:r>
              <a:rPr lang="en-US" dirty="0" err="1"/>
              <a:t>IoT</a:t>
            </a:r>
            <a:r>
              <a:rPr lang="en-US" dirty="0"/>
              <a:t> scenarios where power saving is critical as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may not be appropriate if: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large number of active STAs present in the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Traffic load is heavy in the BSS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36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3587"/>
            <a:ext cx="7770813" cy="1065213"/>
          </a:xfrm>
        </p:spPr>
        <p:txBody>
          <a:bodyPr/>
          <a:lstStyle/>
          <a:p>
            <a:r>
              <a:rPr lang="en-US" dirty="0"/>
              <a:t>Technical changes needed for AP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32011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AP power saving mode: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when scenario is appropriate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AP delivered together with a cattle monitoring sensor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when all STAs associated with it are capable of handling AP power saving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Indicated by capability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AP power saving mode with these restrictions should not violate the PAR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Cost, e.g.: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low-cost WUR receiver at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Procedure for going into power saving for APs of which all associated STAs have indicated of capable of handling AP Power Saving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wake up procedure for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Discovery process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270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AP Power Save feature may enable critical functionalities for some </a:t>
            </a:r>
            <a:r>
              <a:rPr lang="en-US" dirty="0" err="1"/>
              <a:t>IoT</a:t>
            </a:r>
            <a:r>
              <a:rPr lang="en-US" dirty="0"/>
              <a:t>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long period of low power operation of its BSS while maintaining low latency for APs that are operated on battery power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shows that AP power save provides significant energy saving benefits even with PCR DC = ½. With DC = 0, AP’s consumption could be as low as 1.2% of that when DC = 0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802.11ba should consider to optionally put 11ba APs to power saving mode when a certain set of restrictions are met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57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11-17/0029r5, WUR Usage Model Document, Mar.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11-17/0343r3, WUR Beacon, Mar.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/>
              <a:t>[3] </a:t>
            </a:r>
            <a:r>
              <a:rPr lang="en-US" sz="2000" kern="0" dirty="0"/>
              <a:t>11-17/0124r1, WUR MAC and Wakeup Frame,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11-16/1400r0, Power Efficient WUR AP Discovery, Nov. 2016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[5] 11-16/0029r4, WUR Usage Model Document, Jan. 2017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802.11ba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“802.11ba shall consider an option for AP to go into power saving mode by turning off its PCR when certain criteria are met.”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37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provide simulation results of AP power saving and discuss the benefits of AP power saving.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799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usage scenarios have been proposed that involve mobile[1]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UM 3: Cattle farm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UM 5 &amp; 6: Wearable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Power consumption is a very important issue for mobile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Mobile APs could be cell phones or ad hoc deployed devices operating on batteries without power plugs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Power saving prolongs network lifetime; improves user experience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benefits: regulatory, interference, security,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provide simulation results on power savings for AP based on a number of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power saving with varying duty cycles for AP’s PCR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AP Power Saving Scenarios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1: AP’s PCR is always on, i.e., duty cycle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PCR beacons</a:t>
            </a:r>
            <a:r>
              <a:rPr lang="en-US" dirty="0"/>
              <a:t>: </a:t>
            </a:r>
            <a:r>
              <a:rPr lang="en-US" b="1" dirty="0"/>
              <a:t>BI</a:t>
            </a:r>
            <a:r>
              <a:rPr lang="en-US" dirty="0"/>
              <a:t>: 100 </a:t>
            </a:r>
            <a:r>
              <a:rPr lang="en-US" dirty="0" err="1"/>
              <a:t>ms</a:t>
            </a:r>
            <a:r>
              <a:rPr lang="en-US" dirty="0"/>
              <a:t>  </a:t>
            </a:r>
            <a:r>
              <a:rPr lang="en-US" b="1" dirty="0"/>
              <a:t>Size</a:t>
            </a:r>
            <a:r>
              <a:rPr lang="en-US" dirty="0"/>
              <a:t>: 100 bytes  </a:t>
            </a:r>
            <a:r>
              <a:rPr lang="en-US" b="1" dirty="0"/>
              <a:t>TX MCS</a:t>
            </a:r>
            <a:r>
              <a:rPr lang="en-US" dirty="0"/>
              <a:t>: 1 Mbps/6.5 Mbps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WUR beacons</a:t>
            </a:r>
            <a:r>
              <a:rPr lang="en-US" dirty="0"/>
              <a:t>: </a:t>
            </a:r>
            <a:r>
              <a:rPr lang="en-US" b="1" dirty="0"/>
              <a:t>BI</a:t>
            </a:r>
            <a:r>
              <a:rPr lang="en-US" dirty="0"/>
              <a:t>: 10s 	</a:t>
            </a:r>
            <a:r>
              <a:rPr lang="en-US" b="1" dirty="0"/>
              <a:t>TX duration</a:t>
            </a:r>
            <a:r>
              <a:rPr lang="en-US" dirty="0"/>
              <a:t>: 144 us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data only;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STA behavior</a:t>
            </a:r>
            <a:r>
              <a:rPr lang="en-US" dirty="0"/>
              <a:t>: transmit data to AP directly when data arrives; No need for UL WUR packet from STA to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power consumption is simulated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132" name="Picture 131"/>
          <p:cNvPicPr>
            <a:picLocks noChangeAspect="1"/>
          </p:cNvPicPr>
          <p:nvPr/>
        </p:nvPicPr>
        <p:blipFill rotWithShape="1">
          <a:blip r:embed="rId3"/>
          <a:srcRect r="28586" b="25993"/>
          <a:stretch/>
        </p:blipFill>
        <p:spPr>
          <a:xfrm>
            <a:off x="771525" y="3789040"/>
            <a:ext cx="7770813" cy="293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AP Power Saving Scenarios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2: AP’s PCR is on duty cycle 1/2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PCR beacons</a:t>
            </a:r>
            <a:r>
              <a:rPr lang="en-US" dirty="0"/>
              <a:t>: </a:t>
            </a:r>
            <a:r>
              <a:rPr lang="en-US" b="1" dirty="0"/>
              <a:t>BI</a:t>
            </a:r>
            <a:r>
              <a:rPr lang="en-US" dirty="0"/>
              <a:t>: 100 </a:t>
            </a:r>
            <a:r>
              <a:rPr lang="en-US" dirty="0" err="1"/>
              <a:t>ms</a:t>
            </a:r>
            <a:r>
              <a:rPr lang="en-US" dirty="0"/>
              <a:t>  </a:t>
            </a:r>
            <a:r>
              <a:rPr lang="en-US" b="1" dirty="0"/>
              <a:t>Size</a:t>
            </a:r>
            <a:r>
              <a:rPr lang="en-US" dirty="0"/>
              <a:t>: 100 bytes  </a:t>
            </a:r>
            <a:r>
              <a:rPr lang="en-US" b="1" dirty="0"/>
              <a:t>TX MCS</a:t>
            </a:r>
            <a:r>
              <a:rPr lang="en-US" dirty="0"/>
              <a:t>: 1 Mbps/6.5 Mbps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WUR beacons</a:t>
            </a:r>
            <a:r>
              <a:rPr lang="en-US" dirty="0"/>
              <a:t>: </a:t>
            </a:r>
            <a:r>
              <a:rPr lang="en-US" b="1" dirty="0"/>
              <a:t>BI</a:t>
            </a:r>
            <a:r>
              <a:rPr lang="en-US" dirty="0"/>
              <a:t>: 10s 	</a:t>
            </a:r>
            <a:r>
              <a:rPr lang="en-US" b="1" dirty="0"/>
              <a:t>TX duration</a:t>
            </a:r>
            <a:r>
              <a:rPr lang="en-US" dirty="0"/>
              <a:t>: 144 us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AP’s PCR duty cycle: </a:t>
            </a:r>
            <a:r>
              <a:rPr lang="en-US" dirty="0"/>
              <a:t>of ½; UL data only;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STA behavior</a:t>
            </a:r>
            <a:r>
              <a:rPr lang="en-US" dirty="0"/>
              <a:t>: STA transmits PCR packet directly when AP is awake. Otherwise STA sends WUP to AP followed by PCR packet exch.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AP’s WUR is always on except when PCR is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power consumption is simulated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28694" b="25993"/>
          <a:stretch/>
        </p:blipFill>
        <p:spPr>
          <a:xfrm>
            <a:off x="899592" y="4077072"/>
            <a:ext cx="7200800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539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AP Power Saving Scenarios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AP’s PCR is on duty cycle 1/4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PCR beacons</a:t>
            </a:r>
            <a:r>
              <a:rPr lang="en-US" dirty="0"/>
              <a:t>: </a:t>
            </a:r>
            <a:r>
              <a:rPr lang="en-US" b="1" dirty="0"/>
              <a:t>BI</a:t>
            </a:r>
            <a:r>
              <a:rPr lang="en-US" dirty="0"/>
              <a:t>: 100 </a:t>
            </a:r>
            <a:r>
              <a:rPr lang="en-US" dirty="0" err="1"/>
              <a:t>ms</a:t>
            </a:r>
            <a:r>
              <a:rPr lang="en-US" dirty="0"/>
              <a:t>  </a:t>
            </a:r>
            <a:r>
              <a:rPr lang="en-US" b="1" dirty="0"/>
              <a:t>Size</a:t>
            </a:r>
            <a:r>
              <a:rPr lang="en-US" dirty="0"/>
              <a:t>: 100 bytes  </a:t>
            </a:r>
            <a:r>
              <a:rPr lang="en-US" b="1" dirty="0"/>
              <a:t>TX MCS</a:t>
            </a:r>
            <a:r>
              <a:rPr lang="en-US" dirty="0"/>
              <a:t>: 1 Mbps/6.5 Mbps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WUR beacons</a:t>
            </a:r>
            <a:r>
              <a:rPr lang="en-US" dirty="0"/>
              <a:t>: </a:t>
            </a:r>
            <a:r>
              <a:rPr lang="en-US" b="1" dirty="0"/>
              <a:t>BI</a:t>
            </a:r>
            <a:r>
              <a:rPr lang="en-US" dirty="0"/>
              <a:t>: 10s 	</a:t>
            </a:r>
            <a:r>
              <a:rPr lang="en-US" b="1" dirty="0"/>
              <a:t>TX duration</a:t>
            </a:r>
            <a:r>
              <a:rPr lang="en-US" dirty="0"/>
              <a:t>: 144 us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AP’s PCR duty cycle: </a:t>
            </a:r>
            <a:r>
              <a:rPr lang="en-US" dirty="0"/>
              <a:t>of 1/4; UL data only;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STA behavior</a:t>
            </a:r>
            <a:r>
              <a:rPr lang="en-US" dirty="0"/>
              <a:t>: STA transmits PCR packet directly when AP is awake. Otherwise STA sends WUP to AP followed by PCR packet exch.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AP’s WUR is always on except when PCR is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power consumption is simulated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28694" b="25993"/>
          <a:stretch/>
        </p:blipFill>
        <p:spPr>
          <a:xfrm>
            <a:off x="899592" y="4077072"/>
            <a:ext cx="7200800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92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AP Power Saving Scenarios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4: AP’s PCR is always off except when being woken up or sending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PCR beacons</a:t>
            </a:r>
            <a:r>
              <a:rPr lang="en-US" dirty="0"/>
              <a:t>: </a:t>
            </a:r>
            <a:r>
              <a:rPr lang="en-US" b="1" dirty="0"/>
              <a:t>BI</a:t>
            </a:r>
            <a:r>
              <a:rPr lang="en-US" dirty="0"/>
              <a:t>: 100 </a:t>
            </a:r>
            <a:r>
              <a:rPr lang="en-US" dirty="0" err="1"/>
              <a:t>ms</a:t>
            </a:r>
            <a:r>
              <a:rPr lang="en-US" dirty="0"/>
              <a:t>  </a:t>
            </a:r>
            <a:r>
              <a:rPr lang="en-US" b="1" dirty="0"/>
              <a:t>Size</a:t>
            </a:r>
            <a:r>
              <a:rPr lang="en-US" dirty="0"/>
              <a:t>: 100 bytes  </a:t>
            </a:r>
            <a:r>
              <a:rPr lang="en-US" b="1" dirty="0"/>
              <a:t>TX MCS</a:t>
            </a:r>
            <a:r>
              <a:rPr lang="en-US" dirty="0"/>
              <a:t>: 1 Mbps/6.5 Mbps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WUR beacons</a:t>
            </a:r>
            <a:r>
              <a:rPr lang="en-US" dirty="0"/>
              <a:t>: </a:t>
            </a:r>
            <a:r>
              <a:rPr lang="en-US" b="1" dirty="0"/>
              <a:t>BI</a:t>
            </a:r>
            <a:r>
              <a:rPr lang="en-US" dirty="0"/>
              <a:t>: 10s 	</a:t>
            </a:r>
            <a:r>
              <a:rPr lang="en-US" b="1" dirty="0"/>
              <a:t>TX duration</a:t>
            </a:r>
            <a:r>
              <a:rPr lang="en-US" dirty="0"/>
              <a:t>: 144 us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AP’s PCR is off except when</a:t>
            </a:r>
            <a:r>
              <a:rPr lang="en-US" dirty="0"/>
              <a:t>: 1)Transmitting beacon; 2)When woken up by a STA; AP’s WUR is always on except when PCR is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STA behavior</a:t>
            </a:r>
            <a:r>
              <a:rPr lang="en-US" dirty="0"/>
              <a:t>: When having data, always send a WUP to wake up AP before continuing on with PCR packet exchanges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28694" b="47291"/>
          <a:stretch/>
        </p:blipFill>
        <p:spPr>
          <a:xfrm>
            <a:off x="1045748" y="4110844"/>
            <a:ext cx="7198660" cy="224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10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Simulation Assumptions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Matlab</a:t>
            </a:r>
            <a:r>
              <a:rPr lang="en-US" dirty="0"/>
              <a:t> Simulations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Simulation time: 100s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Usage Model 3: Cattle farm: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 farmer (Mobile 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30/50 cows (STAs)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Traffic Assumptions: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data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Packet arrival interval per STA: [5:5:50] 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Packet size: 32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PCR Duty cycle: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[1, ½, 1/4, 0]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Power Consumptions simulated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97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Simulation Assumptions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2" y="1607249"/>
            <a:ext cx="3875088" cy="45443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1607248"/>
            <a:ext cx="3953644" cy="454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874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16336</TotalTime>
  <Words>1337</Words>
  <Application>Microsoft Office PowerPoint</Application>
  <PresentationFormat>On-screen Show (4:3)</PresentationFormat>
  <Paragraphs>267</Paragraphs>
  <Slides>19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 Unicode MS</vt:lpstr>
      <vt:lpstr>MS Gothic</vt:lpstr>
      <vt:lpstr>Arial</vt:lpstr>
      <vt:lpstr>Times New Roman</vt:lpstr>
      <vt:lpstr>Office Theme</vt:lpstr>
      <vt:lpstr>Document</vt:lpstr>
      <vt:lpstr>AP Power Saving</vt:lpstr>
      <vt:lpstr>PowerPoint Presentation</vt:lpstr>
      <vt:lpstr>Introduction</vt:lpstr>
      <vt:lpstr>AP Power Saving Scenarios (1)</vt:lpstr>
      <vt:lpstr>AP Power Saving Scenarios (2)</vt:lpstr>
      <vt:lpstr>AP Power Saving Scenarios (3)</vt:lpstr>
      <vt:lpstr>AP Power Saving Scenarios (4)</vt:lpstr>
      <vt:lpstr>Simulation Assumptions (1/2)</vt:lpstr>
      <vt:lpstr>Simulation Assumptions (2/2)</vt:lpstr>
      <vt:lpstr>Simulation Results (1/4)</vt:lpstr>
      <vt:lpstr>Simulation Results (2/4)</vt:lpstr>
      <vt:lpstr>Simulation Results (3/4)</vt:lpstr>
      <vt:lpstr>Simulation Results (4/4)</vt:lpstr>
      <vt:lpstr>Observations</vt:lpstr>
      <vt:lpstr>When is AP Power Saving Desirable</vt:lpstr>
      <vt:lpstr>Technical changes needed for AP Power</vt:lpstr>
      <vt:lpstr>Conclusions</vt:lpstr>
      <vt:lpstr>PowerPoint Presentation</vt:lpstr>
      <vt:lpstr>Straw Poll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Power Saving</dc:title>
  <dc:creator>Xiaofei.Wang@InterDigital.com</dc:creator>
  <cp:lastModifiedBy>Wang, Xiaofei (Clement)</cp:lastModifiedBy>
  <cp:revision>253</cp:revision>
  <cp:lastPrinted>1601-01-01T00:00:00Z</cp:lastPrinted>
  <dcterms:created xsi:type="dcterms:W3CDTF">2014-04-14T10:59:07Z</dcterms:created>
  <dcterms:modified xsi:type="dcterms:W3CDTF">2017-05-09T01:47:04Z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