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9"/>
  </p:notesMasterIdLst>
  <p:handoutMasterIdLst>
    <p:handoutMasterId r:id="rId10"/>
  </p:handoutMasterIdLst>
  <p:sldIdLst>
    <p:sldId id="427" r:id="rId2"/>
    <p:sldId id="428" r:id="rId3"/>
    <p:sldId id="434" r:id="rId4"/>
    <p:sldId id="430" r:id="rId5"/>
    <p:sldId id="433" r:id="rId6"/>
    <p:sldId id="435" r:id="rId7"/>
    <p:sldId id="436" r:id="rId8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9381" autoAdjust="0"/>
  </p:normalViewPr>
  <p:slideViewPr>
    <p:cSldViewPr showGuides="1">
      <p:cViewPr>
        <p:scale>
          <a:sx n="88" d="100"/>
          <a:sy n="88" d="100"/>
        </p:scale>
        <p:origin x="-158" y="8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898" y="-58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6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802.11-17/0695r0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52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</a:t>
            </a:r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2017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058740" y="6525344"/>
            <a:ext cx="1519262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Kaiying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err="1" smtClean="0">
                <a:latin typeface="Times New Roman" panose="02020603050405020304" pitchFamily="18" charset="0"/>
              </a:rPr>
              <a:t>Lv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</a:t>
            </a:r>
            <a:r>
              <a:rPr lang="en-US" altLang="zh-CN" sz="1200" b="0" baseline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ZTE</a:t>
            </a:r>
            <a:endParaRPr lang="en-US" altLang="zh-CN" sz="1200" b="0" dirty="0" smtClean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WUR Acknowledgement Indication</a:t>
            </a:r>
            <a:endParaRPr lang="sq-AL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2017-05-05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790604" y="3146436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935228"/>
                <a:gridCol w="1895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No.9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XiFeng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Road,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Xi’An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China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2028844"/>
            <a:ext cx="8572528" cy="4114800"/>
          </a:xfrm>
        </p:spPr>
        <p:txBody>
          <a:bodyPr>
            <a:normAutofit fontScale="85000" lnSpcReduction="20000"/>
          </a:bodyPr>
          <a:lstStyle/>
          <a:p>
            <a:r>
              <a:rPr lang="en-GB" altLang="zh-CN" dirty="0" smtClean="0"/>
              <a:t>In current spec framework for 11ba, the rules are defined as follows:</a:t>
            </a:r>
          </a:p>
          <a:p>
            <a:pPr lvl="1"/>
            <a:r>
              <a:rPr lang="en-GB" altLang="zh-CN" dirty="0" smtClean="0"/>
              <a:t>The AP can send a Trigger Frame in 11ax to solicit response frames from one or more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after sending a wake-up packet to the STA(s).</a:t>
            </a:r>
          </a:p>
          <a:p>
            <a:pPr lvl="1"/>
            <a:r>
              <a:rPr lang="en-GB" altLang="zh-CN" dirty="0" smtClean="0"/>
              <a:t>After AP sends a </a:t>
            </a:r>
            <a:r>
              <a:rPr lang="en-GB" altLang="zh-CN" dirty="0" err="1" smtClean="0"/>
              <a:t>unicast</a:t>
            </a:r>
            <a:r>
              <a:rPr lang="en-GB" altLang="zh-CN" dirty="0" smtClean="0"/>
              <a:t> wake-up packet to a STA, AP waits for a timeout interval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If AP receives any transmission from the STA within the timeout interval, then the wake-up packet transmission is successful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Otherwise, the wake-up packet transmission fails, and AP may retransmit the wake-up packet to the STA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802.11ba spec shall define a mechanism to wake up multiple WUR mode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(e.g., multi-user wake-up frame)</a:t>
            </a:r>
          </a:p>
          <a:p>
            <a:pPr lvl="1"/>
            <a:endParaRPr lang="en-GB" altLang="zh-CN" dirty="0" smtClean="0"/>
          </a:p>
          <a:p>
            <a:r>
              <a:rPr lang="en-GB" altLang="zh-CN" dirty="0" smtClean="0"/>
              <a:t>From the current rules, we can see that </a:t>
            </a:r>
          </a:p>
          <a:p>
            <a:pPr lvl="1"/>
            <a:r>
              <a:rPr lang="en-GB" altLang="zh-CN" dirty="0" smtClean="0"/>
              <a:t>A WUR mode STA can wait for a trigger from the AP to acknowledge the reception of a wake-up packet </a:t>
            </a:r>
          </a:p>
          <a:p>
            <a:pPr lvl="1"/>
            <a:r>
              <a:rPr lang="en-GB" altLang="zh-CN" dirty="0" smtClean="0"/>
              <a:t>A WUR mode STA can contend the medium using EDCA to acknowledge the reception of a wake-up packet by any transmission</a:t>
            </a:r>
          </a:p>
          <a:p>
            <a:pPr lvl="1"/>
            <a:r>
              <a:rPr lang="en-GB" altLang="zh-CN" dirty="0" smtClean="0"/>
              <a:t>Multiple WUR mode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can be </a:t>
            </a:r>
            <a:r>
              <a:rPr lang="en-GB" altLang="zh-CN" dirty="0" err="1" smtClean="0"/>
              <a:t>signaled</a:t>
            </a:r>
            <a:r>
              <a:rPr lang="en-GB" altLang="zh-CN" dirty="0" smtClean="0"/>
              <a:t> to wake up at the same time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643050"/>
            <a:ext cx="8208268" cy="485778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The efficiency of wake up procedure needs to be considered</a:t>
            </a:r>
          </a:p>
          <a:p>
            <a:pPr lvl="1"/>
            <a:r>
              <a:rPr lang="en-US" altLang="zh-CN" dirty="0" smtClean="0"/>
              <a:t>When only one or just a few WUR STAs is (are) signaled to wake up, less channel contention might happen due to random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and different wakeup time </a:t>
            </a:r>
          </a:p>
          <a:p>
            <a:pPr lvl="2"/>
            <a:r>
              <a:rPr lang="en-US" altLang="zh-CN" dirty="0" smtClean="0"/>
              <a:t>channel access for acknowledgement using EDCA is supposed be more efficient</a:t>
            </a:r>
          </a:p>
          <a:p>
            <a:pPr lvl="1"/>
            <a:r>
              <a:rPr lang="en-US" altLang="zh-CN" dirty="0" smtClean="0"/>
              <a:t>When more WUR STAs are signaled to wake up at the same time, the channel contention might become worse</a:t>
            </a:r>
          </a:p>
          <a:p>
            <a:pPr lvl="2"/>
            <a:r>
              <a:rPr lang="en-US" altLang="zh-CN" dirty="0" smtClean="0"/>
              <a:t>triggered-based acknowledgement from WUR STAs would be more </a:t>
            </a:r>
            <a:r>
              <a:rPr lang="en-US" altLang="zh-CN" dirty="0" smtClean="0"/>
              <a:t>efficient</a:t>
            </a:r>
          </a:p>
          <a:p>
            <a:r>
              <a:rPr lang="en-US" altLang="zh-CN" dirty="0" smtClean="0"/>
              <a:t>It </a:t>
            </a:r>
            <a:r>
              <a:rPr lang="en-US" altLang="zh-CN" dirty="0" smtClean="0"/>
              <a:t>is more efficient for AP to manage the access control mechanism that WUR STAs use to acknowledge the wakeup signal </a:t>
            </a:r>
          </a:p>
          <a:p>
            <a:pPr lvl="1"/>
            <a:r>
              <a:rPr lang="en-US" altLang="zh-CN" dirty="0" smtClean="0"/>
              <a:t>AP knows the medium condition </a:t>
            </a:r>
            <a:r>
              <a:rPr lang="en-US" altLang="zh-CN" dirty="0" smtClean="0"/>
              <a:t>better</a:t>
            </a:r>
          </a:p>
          <a:p>
            <a:pPr lvl="1"/>
            <a:r>
              <a:rPr lang="en-US" altLang="zh-CN" dirty="0" smtClean="0"/>
              <a:t>AP </a:t>
            </a:r>
            <a:r>
              <a:rPr lang="en-US" altLang="zh-CN" dirty="0" smtClean="0"/>
              <a:t>should have more control over the medium to utilize the resource </a:t>
            </a:r>
            <a:r>
              <a:rPr lang="en-US" altLang="zh-CN" dirty="0" smtClean="0"/>
              <a:t>better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It is </a:t>
            </a:r>
            <a:r>
              <a:rPr lang="en-US" altLang="zh-CN" sz="2400" b="1" dirty="0" smtClean="0">
                <a:ea typeface="+mn-ea"/>
                <a:cs typeface="+mn-cs"/>
              </a:rPr>
              <a:t>more power efficient for WUR STAs to acknowledge the wake up packet successfully with less effort by being aware of contention situation</a:t>
            </a:r>
          </a:p>
          <a:p>
            <a:pPr lvl="1"/>
            <a:r>
              <a:rPr lang="en-US" altLang="zh-CN" sz="2100" dirty="0" smtClean="0"/>
              <a:t>High efficient contention if less waked-up STAs </a:t>
            </a:r>
          </a:p>
          <a:p>
            <a:pPr lvl="1"/>
            <a:r>
              <a:rPr lang="en-US" altLang="zh-CN" sz="2100" dirty="0" smtClean="0"/>
              <a:t>Less contention collision if triggered by AP when many WUR mode STAs are waked up simultaneously in different wake-up channels and/or slightly different time </a:t>
            </a:r>
          </a:p>
          <a:p>
            <a:pPr lvl="1"/>
            <a:endParaRPr lang="en-US" altLang="zh-CN" sz="2100" dirty="0" smtClean="0"/>
          </a:p>
          <a:p>
            <a:pPr lvl="1"/>
            <a:endParaRPr lang="en-US" altLang="zh-CN" sz="2100" dirty="0" smtClean="0"/>
          </a:p>
          <a:p>
            <a:pPr lvl="1">
              <a:buNone/>
            </a:pPr>
            <a:endParaRPr lang="en-US" altLang="zh-CN" sz="2100" dirty="0" smtClean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8" y="1643050"/>
            <a:ext cx="8572528" cy="485778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</a:pPr>
            <a:r>
              <a:rPr lang="en-US" altLang="zh-CN" dirty="0" smtClean="0"/>
              <a:t>An indication </a:t>
            </a:r>
            <a:r>
              <a:rPr lang="en-US" altLang="zh-CN" dirty="0" smtClean="0"/>
              <a:t>is carried in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</a:t>
            </a:r>
            <a:r>
              <a:rPr lang="en-US" altLang="zh-CN" dirty="0" smtClean="0"/>
              <a:t>packet to indicate whether a trigger will be sent to trigger the acknowledgement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When AP indicates that a trigger will be sent after the wake-up packet</a:t>
            </a:r>
          </a:p>
          <a:p>
            <a:pPr lvl="2"/>
            <a:r>
              <a:rPr lang="en-US" altLang="zh-CN" dirty="0" smtClean="0"/>
              <a:t>The WUR mode STAs signaled by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packets shall wait within a predefined time interval for being triggered without </a:t>
            </a:r>
            <a:r>
              <a:rPr lang="en-US" altLang="zh-CN" dirty="0" smtClean="0"/>
              <a:t>actively contending </a:t>
            </a:r>
            <a:r>
              <a:rPr lang="en-US" altLang="zh-CN" dirty="0" smtClean="0"/>
              <a:t>the mediu</a:t>
            </a:r>
            <a:r>
              <a:rPr lang="en-US" altLang="zh-CN" dirty="0" smtClean="0"/>
              <a:t>m.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dirty="0" smtClean="0"/>
              <a:t>If </a:t>
            </a:r>
            <a:r>
              <a:rPr lang="en-US" altLang="zh-CN" dirty="0" smtClean="0"/>
              <a:t>the WUR </a:t>
            </a:r>
            <a:r>
              <a:rPr lang="en-US" altLang="zh-CN" dirty="0" smtClean="0"/>
              <a:t>mode STAs </a:t>
            </a:r>
            <a:r>
              <a:rPr lang="en-US" altLang="zh-CN" dirty="0" smtClean="0"/>
              <a:t>fails </a:t>
            </a:r>
            <a:r>
              <a:rPr lang="en-US" altLang="zh-CN" dirty="0" smtClean="0"/>
              <a:t>to </a:t>
            </a:r>
            <a:r>
              <a:rPr lang="en-US" altLang="zh-CN" dirty="0" smtClean="0"/>
              <a:t>receive </a:t>
            </a:r>
            <a:r>
              <a:rPr lang="en-US" altLang="zh-CN" dirty="0" smtClean="0"/>
              <a:t>the trigger frame after the predefined time </a:t>
            </a:r>
            <a:r>
              <a:rPr lang="en-US" altLang="zh-CN" dirty="0" smtClean="0"/>
              <a:t>interval, </a:t>
            </a:r>
            <a:r>
              <a:rPr lang="en-US" altLang="zh-CN" dirty="0" smtClean="0"/>
              <a:t>then the WUR mode STAs signaled by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packets </a:t>
            </a:r>
            <a:r>
              <a:rPr lang="en-US" altLang="zh-CN" dirty="0" smtClean="0"/>
              <a:t>could start the channel access using EDCA</a:t>
            </a:r>
            <a:r>
              <a:rPr lang="en-US" altLang="zh-CN" dirty="0" smtClean="0"/>
              <a:t>. 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When AP indicates that </a:t>
            </a:r>
            <a:r>
              <a:rPr lang="en-US" altLang="zh-CN" dirty="0" smtClean="0"/>
              <a:t>no </a:t>
            </a:r>
            <a:r>
              <a:rPr lang="en-US" altLang="zh-CN" dirty="0" smtClean="0"/>
              <a:t>trigger will </a:t>
            </a:r>
            <a:r>
              <a:rPr lang="en-US" altLang="zh-CN" dirty="0" smtClean="0"/>
              <a:t>be sent </a:t>
            </a:r>
            <a:r>
              <a:rPr lang="en-US" altLang="zh-CN" dirty="0" smtClean="0"/>
              <a:t>after the wake-up </a:t>
            </a:r>
            <a:r>
              <a:rPr lang="en-US" altLang="zh-CN" dirty="0" smtClean="0"/>
              <a:t>packet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 smtClean="0"/>
              <a:t>WUR mode STAs signaled by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packets </a:t>
            </a:r>
            <a:r>
              <a:rPr lang="en-US" altLang="zh-CN" dirty="0" smtClean="0"/>
              <a:t>can start the channel access using EDCA</a:t>
            </a:r>
            <a:endParaRPr lang="en-US" altLang="zh-CN" dirty="0" smtClean="0"/>
          </a:p>
          <a:p>
            <a:r>
              <a:rPr lang="en-US" altLang="zh-CN" dirty="0" smtClean="0"/>
              <a:t>An ACI indication may be carried </a:t>
            </a:r>
            <a:r>
              <a:rPr lang="en-US" altLang="zh-CN" dirty="0" smtClean="0"/>
              <a:t>in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 to indicate </a:t>
            </a:r>
            <a:r>
              <a:rPr lang="en-US" altLang="zh-CN" dirty="0" smtClean="0"/>
              <a:t>the access category</a:t>
            </a:r>
          </a:p>
          <a:p>
            <a:pPr lvl="1"/>
            <a:r>
              <a:rPr lang="en-US" altLang="zh-CN" sz="2100" dirty="0" smtClean="0"/>
              <a:t> </a:t>
            </a:r>
            <a:r>
              <a:rPr lang="en-US" altLang="zh-CN" sz="2100" dirty="0" smtClean="0"/>
              <a:t>Indicate whether to use the highest priority AC_VO or the AC that the traffic belongs to. </a:t>
            </a:r>
            <a:r>
              <a:rPr lang="en-US" altLang="zh-CN" sz="2100" dirty="0" err="1" smtClean="0"/>
              <a:t>Eg</a:t>
            </a:r>
            <a:r>
              <a:rPr lang="en-US" altLang="zh-CN" sz="2100" dirty="0" smtClean="0"/>
              <a:t>. PS-Poll using AC_VO or AC_BE</a:t>
            </a:r>
          </a:p>
          <a:p>
            <a:pPr lvl="1">
              <a:buNone/>
            </a:pPr>
            <a:endParaRPr lang="en-US" altLang="zh-CN" sz="2100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2938" y="504812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The ways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acknowledgement for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</a:t>
            </a:r>
            <a:r>
              <a:rPr lang="en-US" altLang="zh-CN" dirty="0" smtClean="0"/>
              <a:t>Wake-up packet are discussed. </a:t>
            </a:r>
          </a:p>
          <a:p>
            <a:r>
              <a:rPr lang="en-US" altLang="zh-CN" dirty="0" smtClean="0"/>
              <a:t>We suggest that AP indicate the way </a:t>
            </a:r>
            <a:r>
              <a:rPr lang="en-US" altLang="zh-CN" dirty="0" smtClean="0"/>
              <a:t>of acknowledgement for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</a:t>
            </a:r>
            <a:r>
              <a:rPr lang="en-US" altLang="zh-CN" dirty="0" smtClean="0"/>
              <a:t>Wake-up packet in order to have better utilization of the resource.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</a:t>
            </a:r>
            <a:r>
              <a:rPr lang="en-US" altLang="zh-CN" dirty="0" smtClean="0"/>
              <a:t>indication </a:t>
            </a:r>
            <a:r>
              <a:rPr lang="en-US" altLang="zh-CN" dirty="0" smtClean="0"/>
              <a:t>shall be </a:t>
            </a:r>
            <a:r>
              <a:rPr lang="en-US" altLang="zh-CN" dirty="0" smtClean="0"/>
              <a:t>carried in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 to indicate whether a trigger will be sent to trigger the </a:t>
            </a:r>
            <a:r>
              <a:rPr lang="en-US" altLang="zh-CN" dirty="0" smtClean="0"/>
              <a:t>acknowledgement?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Y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N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</a:t>
            </a:r>
            <a:r>
              <a:rPr lang="en-US" altLang="zh-CN" dirty="0" smtClean="0"/>
              <a:t>indication </a:t>
            </a:r>
            <a:r>
              <a:rPr lang="en-US" altLang="zh-CN" dirty="0" smtClean="0"/>
              <a:t>may be </a:t>
            </a:r>
            <a:r>
              <a:rPr lang="en-US" altLang="zh-CN" dirty="0" smtClean="0"/>
              <a:t>carried in the </a:t>
            </a:r>
            <a:r>
              <a:rPr lang="en-US" altLang="zh-CN" dirty="0" err="1" smtClean="0"/>
              <a:t>unicast</a:t>
            </a:r>
            <a:r>
              <a:rPr lang="en-US" altLang="zh-CN" dirty="0" smtClean="0"/>
              <a:t> wake-up packet to indicate </a:t>
            </a:r>
            <a:r>
              <a:rPr lang="en-US" altLang="zh-CN" dirty="0" smtClean="0"/>
              <a:t>the ACI of the acknowledgement/transmission?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Y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N</a:t>
            </a:r>
          </a:p>
          <a:p>
            <a:pPr>
              <a:spcAft>
                <a:spcPts val="1200"/>
              </a:spcAft>
            </a:pPr>
            <a:r>
              <a:rPr lang="en-US" altLang="zh-CN" dirty="0" smtClean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97719</TotalTime>
  <Words>670</Words>
  <Application>Microsoft Office PowerPoint</Application>
  <PresentationFormat>全屏显示(4:3)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Default Design</vt:lpstr>
      <vt:lpstr>WUR Acknowledgement Indication</vt:lpstr>
      <vt:lpstr>Introduction</vt:lpstr>
      <vt:lpstr>Motivation</vt:lpstr>
      <vt:lpstr>Proposal</vt:lpstr>
      <vt:lpstr>Conclusion</vt:lpstr>
      <vt:lpstr>Straw Poll 1</vt:lpstr>
      <vt:lpstr>Straw Poll 2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3778</cp:revision>
  <dcterms:created xsi:type="dcterms:W3CDTF">2006-02-24T01:46:22Z</dcterms:created>
  <dcterms:modified xsi:type="dcterms:W3CDTF">2017-05-08T07:44:33Z</dcterms:modified>
</cp:coreProperties>
</file>