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13"/>
  </p:notesMasterIdLst>
  <p:handoutMasterIdLst>
    <p:handoutMasterId r:id="rId14"/>
  </p:handoutMasterIdLst>
  <p:sldIdLst>
    <p:sldId id="621" r:id="rId7"/>
    <p:sldId id="622" r:id="rId8"/>
    <p:sldId id="623" r:id="rId9"/>
    <p:sldId id="628" r:id="rId10"/>
    <p:sldId id="629" r:id="rId11"/>
    <p:sldId id="62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1D0"/>
    <a:srgbClr val="E9EDF4"/>
    <a:srgbClr val="254061"/>
    <a:srgbClr val="252B9D"/>
    <a:srgbClr val="254092"/>
    <a:srgbClr val="D0D8E8"/>
    <a:srgbClr val="831B2A"/>
    <a:srgbClr val="1668B1"/>
    <a:srgbClr val="9F2133"/>
    <a:srgbClr val="224F8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2" autoAdjust="0"/>
    <p:restoredTop sz="93033" autoAdjust="0"/>
  </p:normalViewPr>
  <p:slideViewPr>
    <p:cSldViewPr snapToGrid="0" snapToObjects="1">
      <p:cViewPr varScale="1">
        <p:scale>
          <a:sx n="63" d="100"/>
          <a:sy n="63" d="100"/>
        </p:scale>
        <p:origin x="568" y="52"/>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47" d="100"/>
          <a:sy n="47" d="100"/>
        </p:scale>
        <p:origin x="1920"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4/25/2017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4/25/2017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Eldad Perahia (HPE-Aruba), et. al.,</a:t>
            </a:r>
            <a:endParaRPr lang="en-US" dirty="0"/>
          </a:p>
        </p:txBody>
      </p:sp>
    </p:spTree>
    <p:extLst>
      <p:ext uri="{BB962C8B-B14F-4D97-AF65-F5344CB8AC3E}">
        <p14:creationId xmlns:p14="http://schemas.microsoft.com/office/powerpoint/2010/main" val="22086102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7"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Eldad Perahia (HPE-Aruba), et. al.,</a:t>
            </a:r>
            <a:endParaRPr lang="en-US" dirty="0"/>
          </a:p>
        </p:txBody>
      </p:sp>
    </p:spTree>
    <p:extLst>
      <p:ext uri="{BB962C8B-B14F-4D97-AF65-F5344CB8AC3E}">
        <p14:creationId xmlns:p14="http://schemas.microsoft.com/office/powerpoint/2010/main" val="13544703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7" name="Rectangle 4"/>
          <p:cNvSpPr>
            <a:spLocks noGrp="1" noChangeArrowheads="1"/>
          </p:cNvSpPr>
          <p:nvPr>
            <p:ph type="dt" sz="half" idx="2"/>
          </p:nvPr>
        </p:nvSpPr>
        <p:spPr bwMode="auto">
          <a:xfrm>
            <a:off x="696913" y="348099"/>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Eldad Perahia (HPE-Aruba), et. al.,</a:t>
            </a:r>
            <a:endParaRPr lang="en-US" dirty="0"/>
          </a:p>
        </p:txBody>
      </p:sp>
    </p:spTree>
    <p:extLst>
      <p:ext uri="{BB962C8B-B14F-4D97-AF65-F5344CB8AC3E}">
        <p14:creationId xmlns:p14="http://schemas.microsoft.com/office/powerpoint/2010/main" val="40453070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7"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Eldad Perahia (HPE-Aruba), et. al.,</a:t>
            </a:r>
            <a:endParaRPr lang="en-US" dirty="0"/>
          </a:p>
        </p:txBody>
      </p:sp>
    </p:spTree>
    <p:extLst>
      <p:ext uri="{BB962C8B-B14F-4D97-AF65-F5344CB8AC3E}">
        <p14:creationId xmlns:p14="http://schemas.microsoft.com/office/powerpoint/2010/main" val="24738370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9"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Eldad Perahia (HPE-Aruba), et. al.,</a:t>
            </a:r>
            <a:endParaRPr lang="en-US" dirty="0"/>
          </a:p>
        </p:txBody>
      </p:sp>
    </p:spTree>
    <p:extLst>
      <p:ext uri="{BB962C8B-B14F-4D97-AF65-F5344CB8AC3E}">
        <p14:creationId xmlns:p14="http://schemas.microsoft.com/office/powerpoint/2010/main" val="4653419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Eldad Perahia (HPE-Aruba), et. al.,</a:t>
            </a:r>
            <a:endParaRPr lang="en-US" dirty="0"/>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smtClean="0"/>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smtClean="0"/>
              <a:t>Submission </a:t>
            </a:r>
            <a:endParaRPr lang="en-US" sz="1200"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2753958" y="303340"/>
            <a:ext cx="5704243" cy="584775"/>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cs typeface="+mn-cs"/>
              </a:rPr>
              <a:t>doc.: IEEE </a:t>
            </a:r>
            <a:r>
              <a:rPr lang="en-US" sz="1800" b="1" dirty="0" smtClean="0">
                <a:solidFill>
                  <a:schemeClr val="tx1"/>
                </a:solidFill>
                <a:cs typeface="+mn-cs"/>
              </a:rPr>
              <a:t>802.11-17/0618r0</a:t>
            </a:r>
            <a:endParaRPr lang="en-US" sz="1800" b="1" dirty="0" smtClean="0">
              <a:solidFill>
                <a:schemeClr val="tx1"/>
              </a:solidFill>
              <a:cs typeface="+mn-cs"/>
            </a:endParaRPr>
          </a:p>
          <a:p>
            <a:pPr algn="r"/>
            <a:endParaRPr lang="en-US" sz="1400" dirty="0"/>
          </a:p>
        </p:txBody>
      </p:sp>
      <p:sp>
        <p:nvSpPr>
          <p:cNvPr id="11" name="TextBox 10"/>
          <p:cNvSpPr txBox="1"/>
          <p:nvPr userDrawn="1"/>
        </p:nvSpPr>
        <p:spPr>
          <a:xfrm>
            <a:off x="527126" y="281239"/>
            <a:ext cx="1835930" cy="369332"/>
          </a:xfrm>
          <a:prstGeom prst="rect">
            <a:avLst/>
          </a:prstGeom>
          <a:noFill/>
        </p:spPr>
        <p:txBody>
          <a:bodyPr wrap="square" rtlCol="0">
            <a:spAutoFit/>
          </a:bodyPr>
          <a:lstStyle/>
          <a:p>
            <a:pPr marL="0" marR="0" lvl="4" indent="0" algn="l" defTabSz="4572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cs typeface="+mn-cs"/>
              </a:rPr>
              <a:t>April 2017</a:t>
            </a:r>
            <a:endParaRPr lang="en-US" sz="1400" dirty="0"/>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90826939"/>
              </p:ext>
            </p:extLst>
          </p:nvPr>
        </p:nvGraphicFramePr>
        <p:xfrm>
          <a:off x="685800" y="3066940"/>
          <a:ext cx="7772400" cy="1916844"/>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Eldad Perahia</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latin typeface="Times New Roman"/>
                          <a:ea typeface="Times New Roman"/>
                          <a:cs typeface="Arial"/>
                        </a:rPr>
                        <a:t>HPE-Aruba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eldad.perahia@hpe.com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a:xfrm>
            <a:off x="685800" y="830092"/>
            <a:ext cx="7772400" cy="1066800"/>
          </a:xfrm>
        </p:spPr>
        <p:txBody>
          <a:bodyPr/>
          <a:lstStyle/>
          <a:p>
            <a:r>
              <a:rPr lang="en-US" dirty="0" smtClean="0"/>
              <a:t>BSR</a:t>
            </a:r>
            <a:endParaRPr lang="en-US" dirty="0"/>
          </a:p>
        </p:txBody>
      </p:sp>
      <p:sp>
        <p:nvSpPr>
          <p:cNvPr id="13" name="Rectangle 6"/>
          <p:cNvSpPr txBox="1">
            <a:spLocks noChangeArrowheads="1"/>
          </p:cNvSpPr>
          <p:nvPr/>
        </p:nvSpPr>
        <p:spPr bwMode="auto">
          <a:xfrm>
            <a:off x="533400" y="1685014"/>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a:t>
            </a:r>
            <a:r>
              <a:rPr lang="en-US" sz="2000" b="0" dirty="0" smtClean="0"/>
              <a:t>2017-04-25</a:t>
            </a:r>
            <a:endParaRPr lang="en-US" sz="2000" b="0" dirty="0" smtClean="0"/>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smtClean="0"/>
              <a:t>Eldad Perahia (HPE-Aruba), et. al.,</a:t>
            </a:r>
            <a:endParaRPr lang="en-US" dirty="0"/>
          </a:p>
        </p:txBody>
      </p:sp>
    </p:spTree>
    <p:extLst>
      <p:ext uri="{BB962C8B-B14F-4D97-AF65-F5344CB8AC3E}">
        <p14:creationId xmlns:p14="http://schemas.microsoft.com/office/powerpoint/2010/main" val="962940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5126</a:t>
            </a:r>
            <a:endParaRPr lang="en-US" dirty="0"/>
          </a:p>
        </p:txBody>
      </p:sp>
      <p:sp>
        <p:nvSpPr>
          <p:cNvPr id="3" name="Content Placeholder 2"/>
          <p:cNvSpPr>
            <a:spLocks noGrp="1"/>
          </p:cNvSpPr>
          <p:nvPr>
            <p:ph idx="1"/>
          </p:nvPr>
        </p:nvSpPr>
        <p:spPr/>
        <p:txBody>
          <a:bodyPr/>
          <a:lstStyle/>
          <a:p>
            <a:r>
              <a:rPr lang="en-US" dirty="0"/>
              <a:t>Comment</a:t>
            </a:r>
          </a:p>
          <a:p>
            <a:pPr lvl="1"/>
            <a:r>
              <a:rPr lang="en-GB" sz="1800" dirty="0"/>
              <a:t>While queue size is definitely important to the AP in order to schedule UL MU, there are other metrics that are important as well.  For example, knowing that the client is experiencing excessive jitter and latency on the uplink or has low battery life will be useful</a:t>
            </a:r>
            <a:r>
              <a:rPr lang="en-GB" sz="1800" dirty="0" smtClean="0"/>
              <a:t>.</a:t>
            </a:r>
          </a:p>
          <a:p>
            <a:r>
              <a:rPr lang="en-GB" sz="2400" dirty="0" smtClean="0"/>
              <a:t>Proposed Change</a:t>
            </a:r>
          </a:p>
          <a:p>
            <a:pPr lvl="1"/>
            <a:r>
              <a:rPr lang="en-GB" sz="1800" dirty="0"/>
              <a:t>Modify BSR accordingly</a:t>
            </a:r>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a:t>
            </a:fld>
            <a:endParaRPr lang="en-US" dirty="0"/>
          </a:p>
        </p:txBody>
      </p:sp>
      <p:sp>
        <p:nvSpPr>
          <p:cNvPr id="5" name="Footer Placeholder 4"/>
          <p:cNvSpPr>
            <a:spLocks noGrp="1"/>
          </p:cNvSpPr>
          <p:nvPr>
            <p:ph type="ftr" sz="quarter" idx="3"/>
          </p:nvPr>
        </p:nvSpPr>
        <p:spPr/>
        <p:txBody>
          <a:bodyPr/>
          <a:lstStyle/>
          <a:p>
            <a:pPr>
              <a:defRPr/>
            </a:pPr>
            <a:r>
              <a:rPr lang="en-US" dirty="0"/>
              <a:t>Eldad Perahia (HPE-Aruba</a:t>
            </a:r>
            <a:r>
              <a:rPr lang="en-US" dirty="0" smtClean="0"/>
              <a:t>), et. al.,</a:t>
            </a:r>
            <a:endParaRPr lang="en-US" dirty="0"/>
          </a:p>
        </p:txBody>
      </p:sp>
    </p:spTree>
    <p:extLst>
      <p:ext uri="{BB962C8B-B14F-4D97-AF65-F5344CB8AC3E}">
        <p14:creationId xmlns:p14="http://schemas.microsoft.com/office/powerpoint/2010/main" val="1406265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Scheduling Metrics</a:t>
            </a:r>
            <a:endParaRPr lang="en-US" dirty="0"/>
          </a:p>
        </p:txBody>
      </p:sp>
      <p:sp>
        <p:nvSpPr>
          <p:cNvPr id="3" name="Content Placeholder 2"/>
          <p:cNvSpPr>
            <a:spLocks noGrp="1"/>
          </p:cNvSpPr>
          <p:nvPr>
            <p:ph idx="1"/>
          </p:nvPr>
        </p:nvSpPr>
        <p:spPr/>
        <p:txBody>
          <a:bodyPr/>
          <a:lstStyle/>
          <a:p>
            <a:r>
              <a:rPr lang="en-GB" sz="2000" dirty="0"/>
              <a:t>Obviously queue size is important in </a:t>
            </a:r>
            <a:r>
              <a:rPr lang="en-GB" sz="2000" dirty="0" smtClean="0"/>
              <a:t>scheduling</a:t>
            </a:r>
          </a:p>
          <a:p>
            <a:r>
              <a:rPr lang="en-GB" sz="2000" dirty="0" smtClean="0"/>
              <a:t>However</a:t>
            </a:r>
            <a:r>
              <a:rPr lang="en-GB" sz="2000" dirty="0"/>
              <a:t>, numerous other metrics are necessary in order for the AP to schedule UL </a:t>
            </a:r>
            <a:r>
              <a:rPr lang="en-GB" sz="2000" dirty="0" smtClean="0"/>
              <a:t>MU</a:t>
            </a:r>
            <a:endParaRPr lang="en-US" sz="20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3</a:t>
            </a:fld>
            <a:endParaRPr lang="en-US" dirty="0"/>
          </a:p>
        </p:txBody>
      </p:sp>
      <p:sp>
        <p:nvSpPr>
          <p:cNvPr id="5" name="Footer Placeholder 4"/>
          <p:cNvSpPr>
            <a:spLocks noGrp="1"/>
          </p:cNvSpPr>
          <p:nvPr>
            <p:ph type="ftr" sz="quarter" idx="3"/>
          </p:nvPr>
        </p:nvSpPr>
        <p:spPr/>
        <p:txBody>
          <a:bodyPr/>
          <a:lstStyle/>
          <a:p>
            <a:pPr>
              <a:defRPr/>
            </a:pPr>
            <a:r>
              <a:rPr lang="en-US" dirty="0"/>
              <a:t>Eldad Perahia (HPE-Aruba</a:t>
            </a:r>
            <a:r>
              <a:rPr lang="en-US" dirty="0" smtClean="0"/>
              <a:t>), et. al.,</a:t>
            </a:r>
            <a:endParaRPr lang="en-US" dirty="0"/>
          </a:p>
        </p:txBody>
      </p:sp>
    </p:spTree>
    <p:extLst>
      <p:ext uri="{BB962C8B-B14F-4D97-AF65-F5344CB8AC3E}">
        <p14:creationId xmlns:p14="http://schemas.microsoft.com/office/powerpoint/2010/main" val="995057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Latency/Jitter</a:t>
            </a:r>
            <a:endParaRPr lang="en-US" dirty="0"/>
          </a:p>
        </p:txBody>
      </p:sp>
      <p:sp>
        <p:nvSpPr>
          <p:cNvPr id="3" name="Content Placeholder 2"/>
          <p:cNvSpPr>
            <a:spLocks noGrp="1"/>
          </p:cNvSpPr>
          <p:nvPr>
            <p:ph idx="1"/>
          </p:nvPr>
        </p:nvSpPr>
        <p:spPr/>
        <p:txBody>
          <a:bodyPr/>
          <a:lstStyle/>
          <a:p>
            <a:r>
              <a:rPr lang="en-GB" sz="2000" dirty="0" smtClean="0"/>
              <a:t>Field </a:t>
            </a:r>
            <a:r>
              <a:rPr lang="en-GB" sz="2000" dirty="0"/>
              <a:t>experience tells us that the proper access category is not always selected for an application at higher layers in the protocol </a:t>
            </a:r>
            <a:r>
              <a:rPr lang="en-GB" sz="2000" dirty="0" smtClean="0"/>
              <a:t>stack</a:t>
            </a:r>
          </a:p>
          <a:p>
            <a:r>
              <a:rPr lang="en-GB" sz="2000" dirty="0" smtClean="0"/>
              <a:t>Therefore </a:t>
            </a:r>
            <a:r>
              <a:rPr lang="en-GB" sz="2000" dirty="0"/>
              <a:t>it is necessary to allow the station to indicate whether it is experiencing excessive latency or jitter even with BE or BK </a:t>
            </a:r>
            <a:r>
              <a:rPr lang="en-GB" sz="2000" dirty="0" smtClean="0"/>
              <a:t>traffic</a:t>
            </a:r>
          </a:p>
          <a:p>
            <a:r>
              <a:rPr lang="en-GB" sz="2000" dirty="0" smtClean="0"/>
              <a:t>This </a:t>
            </a:r>
            <a:r>
              <a:rPr lang="en-GB" sz="2000" dirty="0"/>
              <a:t>information could be used by the AP to give priority to a STA for UL scheduling even for lower priority </a:t>
            </a:r>
            <a:r>
              <a:rPr lang="en-GB" sz="2000" dirty="0" smtClean="0"/>
              <a:t>queues</a:t>
            </a:r>
            <a:endParaRPr lang="en-US" sz="20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4</a:t>
            </a:fld>
            <a:endParaRPr lang="en-US" dirty="0"/>
          </a:p>
        </p:txBody>
      </p:sp>
      <p:sp>
        <p:nvSpPr>
          <p:cNvPr id="5" name="Footer Placeholder 4"/>
          <p:cNvSpPr>
            <a:spLocks noGrp="1"/>
          </p:cNvSpPr>
          <p:nvPr>
            <p:ph type="ftr" sz="quarter" idx="3"/>
          </p:nvPr>
        </p:nvSpPr>
        <p:spPr/>
        <p:txBody>
          <a:bodyPr/>
          <a:lstStyle/>
          <a:p>
            <a:pPr>
              <a:defRPr/>
            </a:pPr>
            <a:r>
              <a:rPr lang="en-US" dirty="0"/>
              <a:t>Eldad Perahia (HPE-Aruba</a:t>
            </a:r>
            <a:r>
              <a:rPr lang="en-US" dirty="0" smtClean="0"/>
              <a:t>), et. al.,</a:t>
            </a:r>
            <a:endParaRPr lang="en-US" dirty="0"/>
          </a:p>
        </p:txBody>
      </p:sp>
    </p:spTree>
    <p:extLst>
      <p:ext uri="{BB962C8B-B14F-4D97-AF65-F5344CB8AC3E}">
        <p14:creationId xmlns:p14="http://schemas.microsoft.com/office/powerpoint/2010/main" val="148019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Battery Level</a:t>
            </a:r>
            <a:endParaRPr lang="en-US" dirty="0"/>
          </a:p>
        </p:txBody>
      </p:sp>
      <p:sp>
        <p:nvSpPr>
          <p:cNvPr id="3" name="Content Placeholder 2"/>
          <p:cNvSpPr>
            <a:spLocks noGrp="1"/>
          </p:cNvSpPr>
          <p:nvPr>
            <p:ph idx="1"/>
          </p:nvPr>
        </p:nvSpPr>
        <p:spPr/>
        <p:txBody>
          <a:bodyPr/>
          <a:lstStyle/>
          <a:p>
            <a:r>
              <a:rPr lang="en-GB" sz="2000" dirty="0" smtClean="0"/>
              <a:t>Furthermore</a:t>
            </a:r>
            <a:r>
              <a:rPr lang="en-GB" sz="2000" dirty="0"/>
              <a:t>, with the emphasis on power sensitive hand held devices, an important queuing metric will be whether the device is experiencing a low battery </a:t>
            </a:r>
            <a:r>
              <a:rPr lang="en-GB" sz="2000" dirty="0" smtClean="0"/>
              <a:t>condition</a:t>
            </a:r>
          </a:p>
          <a:p>
            <a:r>
              <a:rPr lang="en-GB" sz="2000" dirty="0" smtClean="0"/>
              <a:t>This </a:t>
            </a:r>
            <a:r>
              <a:rPr lang="en-GB" sz="2000" dirty="0"/>
              <a:t>information could be used by the AP to give priority to devices with low battery </a:t>
            </a:r>
            <a:r>
              <a:rPr lang="en-GB" sz="2000" dirty="0" smtClean="0"/>
              <a:t>condition</a:t>
            </a:r>
            <a:endParaRPr lang="en-US" sz="2000" dirty="0"/>
          </a:p>
          <a:p>
            <a:endParaRPr lang="en-GB" sz="22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sp>
        <p:nvSpPr>
          <p:cNvPr id="5" name="Footer Placeholder 4"/>
          <p:cNvSpPr>
            <a:spLocks noGrp="1"/>
          </p:cNvSpPr>
          <p:nvPr>
            <p:ph type="ftr" sz="quarter" idx="3"/>
          </p:nvPr>
        </p:nvSpPr>
        <p:spPr/>
        <p:txBody>
          <a:bodyPr/>
          <a:lstStyle/>
          <a:p>
            <a:pPr>
              <a:defRPr/>
            </a:pPr>
            <a:r>
              <a:rPr lang="en-US" dirty="0"/>
              <a:t>Eldad Perahia (HPE-Aruba</a:t>
            </a:r>
            <a:r>
              <a:rPr lang="en-US" dirty="0" smtClean="0"/>
              <a:t>), et. al.,</a:t>
            </a:r>
            <a:endParaRPr lang="en-US" dirty="0"/>
          </a:p>
        </p:txBody>
      </p:sp>
    </p:spTree>
    <p:extLst>
      <p:ext uri="{BB962C8B-B14F-4D97-AF65-F5344CB8AC3E}">
        <p14:creationId xmlns:p14="http://schemas.microsoft.com/office/powerpoint/2010/main" val="1743833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 Text</a:t>
            </a:r>
            <a:endParaRPr lang="en-US" dirty="0"/>
          </a:p>
        </p:txBody>
      </p:sp>
      <p:sp>
        <p:nvSpPr>
          <p:cNvPr id="3" name="Content Placeholder 2"/>
          <p:cNvSpPr>
            <a:spLocks noGrp="1"/>
          </p:cNvSpPr>
          <p:nvPr>
            <p:ph idx="1"/>
          </p:nvPr>
        </p:nvSpPr>
        <p:spPr/>
        <p:txBody>
          <a:bodyPr/>
          <a:lstStyle/>
          <a:p>
            <a:r>
              <a:rPr lang="en-US" dirty="0" smtClean="0"/>
              <a:t>See document </a:t>
            </a:r>
            <a:r>
              <a:rPr lang="en-US" dirty="0" smtClean="0"/>
              <a:t>17/0617</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6</a:t>
            </a:fld>
            <a:endParaRPr lang="en-US" dirty="0"/>
          </a:p>
        </p:txBody>
      </p:sp>
      <p:sp>
        <p:nvSpPr>
          <p:cNvPr id="5" name="Footer Placeholder 4"/>
          <p:cNvSpPr>
            <a:spLocks noGrp="1"/>
          </p:cNvSpPr>
          <p:nvPr>
            <p:ph type="ftr" sz="quarter" idx="3"/>
          </p:nvPr>
        </p:nvSpPr>
        <p:spPr/>
        <p:txBody>
          <a:bodyPr/>
          <a:lstStyle/>
          <a:p>
            <a:pPr>
              <a:defRPr/>
            </a:pPr>
            <a:r>
              <a:rPr lang="en-US" smtClean="0"/>
              <a:t>Eldad Perahia (HPE-Aruba), et. al.,</a:t>
            </a:r>
            <a:endParaRPr lang="en-US" dirty="0"/>
          </a:p>
        </p:txBody>
      </p:sp>
    </p:spTree>
    <p:extLst>
      <p:ext uri="{BB962C8B-B14F-4D97-AF65-F5344CB8AC3E}">
        <p14:creationId xmlns:p14="http://schemas.microsoft.com/office/powerpoint/2010/main" val="329540598"/>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YMAJDHSWYS42-2-3919</_dlc_DocId>
    <_dlc_DocIdUrl xmlns="0b70e71a-8460-4b39-85bd-6974af91860c">
      <Url>https://projects.qualcomm.com/sites/WiFi-Advanced/_layouts/15/DocIdRedir.aspx?ID=YMAJDHSWYS42-2-3919</Url>
      <Description>YMAJDHSWYS42-2-3919</Description>
    </_dlc_DocIdUrl>
  </documentManagement>
</p:properties>
</file>

<file path=customXml/itemProps1.xml><?xml version="1.0" encoding="utf-8"?>
<ds:datastoreItem xmlns:ds="http://schemas.openxmlformats.org/officeDocument/2006/customXml" ds:itemID="{D9037B53-8446-40B9-9E56-E887F7D66E44}">
  <ds:schemaRefs>
    <ds:schemaRef ds:uri="http://schemas.microsoft.com/sharepoint/events"/>
  </ds:schemaRefs>
</ds:datastoreItem>
</file>

<file path=customXml/itemProps2.xml><?xml version="1.0" encoding="utf-8"?>
<ds:datastoreItem xmlns:ds="http://schemas.openxmlformats.org/officeDocument/2006/customXml" ds:itemID="{770AD3DD-9AB4-4476-97CC-D4BC59D49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70e71a-8460-4b39-85bd-6974af91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10C255-1271-47BF-B015-BB64F0FC44CF}">
  <ds:schemaRefs>
    <ds:schemaRef ds:uri="office.server.policy"/>
  </ds:schemaRefs>
</ds:datastoreItem>
</file>

<file path=customXml/itemProps4.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5.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0b70e71a-8460-4b39-85bd-6974af91860c"/>
  </ds:schemaRefs>
</ds:datastoreItem>
</file>

<file path=docProps/app.xml><?xml version="1.0" encoding="utf-8"?>
<Properties xmlns="http://schemas.openxmlformats.org/officeDocument/2006/extended-properties" xmlns:vt="http://schemas.openxmlformats.org/officeDocument/2006/docPropsVTypes">
  <Template/>
  <TotalTime>75586</TotalTime>
  <Words>284</Words>
  <Application>Microsoft Office PowerPoint</Application>
  <PresentationFormat>On-screen Show (4:3)</PresentationFormat>
  <Paragraphs>39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ACcord Submission Template</vt:lpstr>
      <vt:lpstr>BSR</vt:lpstr>
      <vt:lpstr>CID 5126</vt:lpstr>
      <vt:lpstr>Scheduling Metrics</vt:lpstr>
      <vt:lpstr>Latency/Jitter</vt:lpstr>
      <vt:lpstr>Battery Level</vt:lpstr>
      <vt:lpstr>Spec Text</vt:lpstr>
    </vt:vector>
  </TitlesOfParts>
  <Company>Image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eldad.perahia@hpe.com</dc:creator>
  <cp:lastModifiedBy>Perahia, Eldad</cp:lastModifiedBy>
  <cp:revision>2325</cp:revision>
  <dcterms:created xsi:type="dcterms:W3CDTF">2012-05-29T15:24:34Z</dcterms:created>
  <dcterms:modified xsi:type="dcterms:W3CDTF">2017-04-25T17:34:33Z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819448251</vt:i4>
  </property>
  <property fmtid="{D5CDD505-2E9C-101B-9397-08002B2CF9AE}" pid="3" name="_NewReviewCycle">
    <vt:lpwstr/>
  </property>
  <property fmtid="{D5CDD505-2E9C-101B-9397-08002B2CF9AE}" pid="4" name="_EmailSubject">
    <vt:lpwstr>Padding for UL MU</vt:lpwstr>
  </property>
  <property fmtid="{D5CDD505-2E9C-101B-9397-08002B2CF9AE}" pid="5" name="_AuthorEmail">
    <vt:lpwstr>gding@qti.qualcomm.com</vt:lpwstr>
  </property>
  <property fmtid="{D5CDD505-2E9C-101B-9397-08002B2CF9AE}" pid="6" name="_AuthorEmailDisplayName">
    <vt:lpwstr>Ding, Gang</vt:lpwstr>
  </property>
  <property fmtid="{D5CDD505-2E9C-101B-9397-08002B2CF9AE}" pid="7" name="_PreviousAdHocReviewCycleID">
    <vt:i4>1654311991</vt:i4>
  </property>
  <property fmtid="{D5CDD505-2E9C-101B-9397-08002B2CF9AE}" pid="8" name="_dlc_DocIdItemGuid">
    <vt:lpwstr>c11f6c4c-7702-4763-accd-bb23742319aa</vt:lpwstr>
  </property>
  <property fmtid="{D5CDD505-2E9C-101B-9397-08002B2CF9AE}" pid="9" name="ContentTypeId">
    <vt:lpwstr>0x010100311240EB9AFDC146A8D3FE4112FB4C30</vt:lpwstr>
  </property>
</Properties>
</file>