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802.11-17/0616r0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a:t>
            </a:r>
            <a:r>
              <a:rPr lang="en-US" altLang="en-US" dirty="0" smtClean="0"/>
              <a:t> </a:t>
            </a:r>
            <a:r>
              <a:rPr lang="en-US" altLang="en-US" dirty="0" smtClean="0"/>
              <a:t>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83234409"/>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0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smtClean="0"/>
              <a:t>09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a:t>
            </a:r>
            <a:r>
              <a:rPr lang="en-US" altLang="en-US" dirty="0" smtClean="0"/>
              <a:t>May 03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a:t>
            </a:r>
            <a:r>
              <a:rPr lang="en-US" altLang="en-US" dirty="0" smtClean="0"/>
              <a:t>May 04, </a:t>
            </a:r>
            <a:r>
              <a:rPr lang="en-US" altLang="en-US" dirty="0" smtClean="0"/>
              <a:t>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a:t>
            </a:r>
            <a:r>
              <a:rPr lang="en-US" altLang="en-US" dirty="0" smtClean="0"/>
              <a:t>May 05, </a:t>
            </a:r>
            <a:r>
              <a:rPr lang="en-US" altLang="en-US" dirty="0" smtClean="0"/>
              <a:t>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Seoul</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03-05,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TotalTime>
  <Words>1005</Words>
  <Application>Microsoft Office PowerPoint</Application>
  <PresentationFormat>On-screen Show (4:3)</PresentationFormat>
  <Paragraphs>160</Paragraphs>
  <Slides>15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6"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Microsoft Word 97 - 2003 Document</vt:lpstr>
      <vt:lpstr>TGax May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May 03 2017</vt:lpstr>
      <vt:lpstr>Submissions</vt:lpstr>
      <vt:lpstr>Agenda for Thursday May 04, 2017 </vt:lpstr>
      <vt:lpstr>Agenda for Friday May 05,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24</cp:revision>
  <cp:lastPrinted>1601-01-01T00:00:00Z</cp:lastPrinted>
  <dcterms:created xsi:type="dcterms:W3CDTF">2017-01-26T15:28:16Z</dcterms:created>
  <dcterms:modified xsi:type="dcterms:W3CDTF">2017-04-25T16:56:50Z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1493127858</vt:lpwstr>
  </property>
</Properties>
</file>