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310" r:id="rId23"/>
    <p:sldId id="285" r:id="rId24"/>
    <p:sldId id="286" r:id="rId25"/>
    <p:sldId id="287" r:id="rId26"/>
    <p:sldId id="290" r:id="rId27"/>
    <p:sldId id="289" r:id="rId28"/>
    <p:sldId id="288" r:id="rId29"/>
    <p:sldId id="304" r:id="rId30"/>
    <p:sldId id="308" r:id="rId31"/>
    <p:sldId id="306" r:id="rId32"/>
    <p:sldId id="307" r:id="rId33"/>
    <p:sldId id="305" r:id="rId34"/>
    <p:sldId id="293" r:id="rId35"/>
    <p:sldId id="291" r:id="rId36"/>
    <p:sldId id="309" r:id="rId37"/>
    <p:sldId id="294" r:id="rId38"/>
    <p:sldId id="295" r:id="rId39"/>
    <p:sldId id="296" r:id="rId40"/>
    <p:sldId id="297" r:id="rId41"/>
    <p:sldId id="298" r:id="rId42"/>
    <p:sldId id="299" r:id="rId43"/>
    <p:sldId id="300" r:id="rId44"/>
    <p:sldId id="301" r:id="rId45"/>
    <p:sldId id="258" r:id="rId46"/>
    <p:sldId id="259" r:id="rId47"/>
    <p:sldId id="260" r:id="rId48"/>
    <p:sldId id="261" r:id="rId49"/>
    <p:sldId id="262" r:id="rId50"/>
    <p:sldId id="263" r:id="rId51"/>
    <p:sldId id="264"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0" autoAdjust="0"/>
    <p:restoredTop sz="94660"/>
  </p:normalViewPr>
  <p:slideViewPr>
    <p:cSldViewPr>
      <p:cViewPr varScale="1">
        <p:scale>
          <a:sx n="71" d="100"/>
          <a:sy n="71" d="100"/>
        </p:scale>
        <p:origin x="1506"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0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555115624"/>
              </p:ext>
            </p:extLst>
          </p:nvPr>
        </p:nvGraphicFramePr>
        <p:xfrm>
          <a:off x="380206" y="1751013"/>
          <a:ext cx="8458200" cy="4869640"/>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600" dirty="0" smtClean="0"/>
                        <a:t>Document No.</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42244065"/>
              </p:ext>
            </p:extLst>
          </p:nvPr>
        </p:nvGraphicFramePr>
        <p:xfrm>
          <a:off x="323528" y="1916832"/>
          <a:ext cx="8640960" cy="304788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11-17-xxx</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b="0" dirty="0" smtClean="0"/>
              <a:t>“</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t>
            </a:r>
            <a:r>
              <a:rPr lang="en-US" b="0" dirty="0" smtClean="0"/>
              <a:t>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t>
            </a:r>
            <a:r>
              <a:rPr lang="en-US" b="0" dirty="0" smtClean="0"/>
              <a:t>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a:t>taz-teleconference-minutes-april-19th-201</a:t>
            </a:r>
            <a:r>
              <a:rPr lang="en-US" b="0" dirty="0" smtClean="0"/>
              <a:t>” </a:t>
            </a:r>
            <a:r>
              <a:rPr lang="en-US" b="0" dirty="0"/>
              <a:t>posted to Mentor </a:t>
            </a:r>
            <a:r>
              <a:rPr lang="en-US" b="0" dirty="0" smtClean="0"/>
              <a:t>on </a:t>
            </a:r>
            <a:r>
              <a:rPr lang="en-US" b="0" dirty="0" smtClean="0"/>
              <a:t>Apr. </a:t>
            </a:r>
            <a:r>
              <a:rPr lang="en-US" b="0" dirty="0" smtClean="0"/>
              <a:t>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t>
            </a:r>
            <a:r>
              <a:rPr lang="en-US" b="0" dirty="0" smtClean="0"/>
              <a:t>as </a:t>
            </a:r>
            <a:r>
              <a:rPr lang="en-US" b="0" dirty="0" err="1" smtClean="0"/>
              <a:t>TGaz</a:t>
            </a:r>
            <a:r>
              <a:rPr lang="en-US" b="0" dirty="0" smtClean="0"/>
              <a:t> </a:t>
            </a:r>
            <a:r>
              <a:rPr lang="en-US" b="0" dirty="0" smtClean="0"/>
              <a:t>Apr. 19</a:t>
            </a:r>
            <a:r>
              <a:rPr lang="en-US" b="0" baseline="30000" dirty="0" smtClean="0"/>
              <a:t>th</a:t>
            </a:r>
            <a:r>
              <a:rPr lang="en-US" b="0" dirty="0" smtClean="0"/>
              <a:t> </a:t>
            </a:r>
            <a:r>
              <a:rPr lang="en-US" b="0" dirty="0" err="1" smtClean="0"/>
              <a:t>Telecon</a:t>
            </a:r>
            <a:r>
              <a:rPr lang="en-US" b="0" dirty="0" smtClean="0"/>
              <a:t> minutes </a:t>
            </a:r>
            <a:r>
              <a:rPr lang="en-US" b="0" dirty="0"/>
              <a:t>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6016465"/>
              </p:ext>
            </p:extLst>
          </p:nvPr>
        </p:nvGraphicFramePr>
        <p:xfrm>
          <a:off x="622302" y="1916832"/>
          <a:ext cx="7772404" cy="232640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16001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49966466"/>
              </p:ext>
            </p:extLst>
          </p:nvPr>
        </p:nvGraphicFramePr>
        <p:xfrm>
          <a:off x="622302" y="1916832"/>
          <a:ext cx="7772404" cy="10463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for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continue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FTD complete but Allow for FRD comments till the July meeting, where these are considered and FRD goes to final version.</a:t>
            </a:r>
          </a:p>
          <a:p>
            <a:pPr algn="just">
              <a:spcBef>
                <a:spcPts val="1225"/>
              </a:spcBef>
              <a:buFontTx/>
              <a:buChar char="•"/>
            </a:pPr>
            <a:r>
              <a:rPr lang="en-US" altLang="en-US" sz="2000" dirty="0" smtClean="0"/>
              <a:t>Discussion….</a:t>
            </a:r>
            <a:endParaRPr lang="en-US" altLang="en-US" sz="2000" dirty="0"/>
          </a:p>
          <a:p>
            <a:pPr algn="just">
              <a:spcBef>
                <a:spcPts val="1225"/>
              </a:spcBef>
              <a:buFontTx/>
              <a:buChar char="•"/>
            </a:pP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May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 Assaf Kasher</a:t>
            </a:r>
          </a:p>
          <a:p>
            <a:r>
              <a:rPr lang="en-US" dirty="0" smtClean="0"/>
              <a:t>2</a:t>
            </a:r>
            <a:r>
              <a:rPr lang="en-US" baseline="30000" dirty="0" smtClean="0"/>
              <a:t>nd</a:t>
            </a:r>
            <a:r>
              <a:rPr lang="en-US" dirty="0" smtClean="0"/>
              <a:t>: SK Yong</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962</TotalTime>
  <Words>2627</Words>
  <Application>Microsoft Office PowerPoint</Application>
  <PresentationFormat>On-screen Show (4:3)</PresentationFormat>
  <Paragraphs>607</Paragraphs>
  <Slides>51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2</vt:lpstr>
      <vt:lpstr>Reminder to do attendance</vt:lpstr>
      <vt:lpstr>Recess</vt:lpstr>
      <vt:lpstr>PowerPoint Presentation</vt:lpstr>
      <vt:lpstr>Meeting Slot # 3 discussion items</vt:lpstr>
      <vt:lpstr>Submission order – Slot 2</vt:lpstr>
      <vt:lpstr>FRD Freeze</vt:lpstr>
      <vt:lpstr>TGAZ Approved Timelines</vt:lpstr>
      <vt:lpstr>Motion – approval of May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60</cp:revision>
  <cp:lastPrinted>1601-01-01T00:00:00Z</cp:lastPrinted>
  <dcterms:created xsi:type="dcterms:W3CDTF">2017-01-29T08:57:00Z</dcterms:created>
  <dcterms:modified xsi:type="dcterms:W3CDTF">2017-05-08T00:41:10Z</dcterms:modified>
</cp:coreProperties>
</file>