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3" r:id="rId5"/>
    <p:sldId id="284" r:id="rId6"/>
    <p:sldId id="273" r:id="rId7"/>
    <p:sldId id="27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8" autoAdjust="0"/>
    <p:restoredTop sz="86380" autoAdjust="0"/>
  </p:normalViewPr>
  <p:slideViewPr>
    <p:cSldViewPr>
      <p:cViewPr varScale="1">
        <p:scale>
          <a:sx n="61" d="100"/>
          <a:sy n="61" d="100"/>
        </p:scale>
        <p:origin x="14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42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85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4525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27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19970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802.11-17/0512r0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199-06-00ax-tgax-march-2017-meeting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March 2017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2017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2017-03-16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March 2017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March 2017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572000"/>
          </a:xfrm>
        </p:spPr>
        <p:txBody>
          <a:bodyPr/>
          <a:lstStyle/>
          <a:p>
            <a:r>
              <a:rPr lang="en-CA" dirty="0" smtClean="0"/>
              <a:t>Continued</a:t>
            </a:r>
            <a:r>
              <a:rPr lang="en-CA" dirty="0"/>
              <a:t> </a:t>
            </a:r>
            <a:r>
              <a:rPr lang="en-CA" dirty="0" smtClean="0"/>
              <a:t>with the comment resolution on draft D1.0.</a:t>
            </a:r>
          </a:p>
          <a:p>
            <a:pPr lvl="1"/>
            <a:r>
              <a:rPr lang="en-CA" dirty="0" smtClean="0"/>
              <a:t>Very good progress during the ad hoc meeting and this meeting</a:t>
            </a:r>
          </a:p>
          <a:p>
            <a:pPr lvl="1"/>
            <a:r>
              <a:rPr lang="en-CA" dirty="0" smtClean="0"/>
              <a:t>The TG Editor is planning to generate a new revision of the TG draft (D1.2) and a new revision of the status of the comment resolution.</a:t>
            </a:r>
          </a:p>
          <a:p>
            <a:r>
              <a:rPr lang="en-CA" dirty="0" smtClean="0"/>
              <a:t>Spatial Reuse issues were discussed at length</a:t>
            </a:r>
          </a:p>
          <a:p>
            <a:pPr lvl="1"/>
            <a:r>
              <a:rPr lang="en-CA" dirty="0" smtClean="0"/>
              <a:t>Some progress on spatial resource</a:t>
            </a:r>
            <a:endParaRPr lang="en-CA" dirty="0" smtClean="0"/>
          </a:p>
          <a:p>
            <a:r>
              <a:rPr lang="en-CA" dirty="0" smtClean="0"/>
              <a:t>Agreed to hold an ad hoc meeting in Seoul, Korea, May 3-5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PHY ad hoc meeting will be only for one day, Friday May 5</a:t>
            </a:r>
            <a:endParaRPr lang="en-CA" dirty="0" smtClean="0"/>
          </a:p>
          <a:p>
            <a:r>
              <a:rPr lang="en-CA" sz="2000" dirty="0" smtClean="0"/>
              <a:t>The agenda is available at</a:t>
            </a:r>
            <a:r>
              <a:rPr lang="en-CA" sz="2000" dirty="0"/>
              <a:t>: </a:t>
            </a:r>
            <a:r>
              <a:rPr lang="en-CA" sz="2000" dirty="0">
                <a:hlinkClick r:id="rId3"/>
              </a:rPr>
              <a:t>https://</a:t>
            </a:r>
            <a:r>
              <a:rPr lang="en-CA" sz="2000" dirty="0" smtClean="0">
                <a:hlinkClick r:id="rId3"/>
              </a:rPr>
              <a:t>mentor.ieee.org/802.11/dcn/17/11-17-0199-06-00ax-tgax-march-2017-meeting-agenda.pptx</a:t>
            </a:r>
            <a:r>
              <a:rPr lang="en-CA" sz="2000" dirty="0" smtClean="0"/>
              <a:t> </a:t>
            </a:r>
            <a:endParaRPr lang="en-CA" sz="2000" dirty="0" smtClean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Update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/>
          <a:lstStyle/>
          <a:p>
            <a:r>
              <a:rPr lang="en-US" u="sng" dirty="0" smtClean="0"/>
              <a:t>Old Time Line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04800" y="2057400"/>
            <a:ext cx="4192588" cy="39512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May 2014: start of the TG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Nov. 2014: First draft of the TG SFD was approved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Jan. 2016: proposed TG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March 2016: Draft D0.1 was approved and CC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B050"/>
                </a:solidFill>
              </a:rPr>
              <a:t>November 2016: Draft 1.0 and WG letter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FF0000"/>
                </a:solidFill>
              </a:rPr>
              <a:t>May 2017: Draft 2.0 and recirculation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sz="1600" dirty="0">
                <a:solidFill>
                  <a:srgbClr val="FFC000"/>
                </a:solidFill>
              </a:rPr>
              <a:t>November 2017: MDR (Mandatory Document Review)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sz="1600" dirty="0">
                <a:solidFill>
                  <a:srgbClr val="FFC000"/>
                </a:solidFill>
              </a:rPr>
              <a:t>January 2018: Formation of SB pool</a:t>
            </a:r>
            <a:endParaRPr lang="en-US" altLang="zh-CN" sz="1600" dirty="0">
              <a:solidFill>
                <a:srgbClr val="FFC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FFC000"/>
                </a:solidFill>
              </a:rPr>
              <a:t>March 2018: Sponsor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sz="1600" dirty="0">
                <a:solidFill>
                  <a:srgbClr val="FFC000"/>
                </a:solidFill>
              </a:rPr>
              <a:t>December 2018: </a:t>
            </a:r>
            <a:r>
              <a:rPr lang="en-CA" altLang="zh-CN" sz="1600" dirty="0" err="1">
                <a:solidFill>
                  <a:srgbClr val="FFC000"/>
                </a:solidFill>
              </a:rPr>
              <a:t>RevCom</a:t>
            </a:r>
            <a:endParaRPr lang="en-US" altLang="zh-CN" sz="1600" dirty="0">
              <a:solidFill>
                <a:srgbClr val="FFC000"/>
              </a:solidFill>
            </a:endParaRPr>
          </a:p>
          <a:p>
            <a:endParaRPr lang="en-US" sz="1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39762"/>
          </a:xfrm>
        </p:spPr>
        <p:txBody>
          <a:bodyPr/>
          <a:lstStyle/>
          <a:p>
            <a:r>
              <a:rPr lang="en-US" u="sng" dirty="0" smtClean="0"/>
              <a:t>Updated time line</a:t>
            </a:r>
            <a:endParaRPr lang="en-US" u="sng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422775" cy="39512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May 2014: start of the TG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Nov. 2014: First draft of the TG SFD was approved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Jan. 2016: proposed TG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March 2016: Draft D0.1 was approved and CC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B050"/>
                </a:solidFill>
              </a:rPr>
              <a:t>November 2016: Draft 1.0 and WG letter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2017: Draft 2.0 and recirculation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sz="1600" dirty="0"/>
              <a:t>May 2018: MDR (Mandatory Document Review)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sz="1600" dirty="0"/>
              <a:t>May 2018: Formation of SB pool</a:t>
            </a:r>
            <a:endParaRPr lang="en-US" altLang="zh-CN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2018: Sponsor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sz="1600" dirty="0"/>
              <a:t>July 2019: </a:t>
            </a:r>
            <a:r>
              <a:rPr lang="en-CA" altLang="zh-CN" sz="1600" dirty="0" err="1"/>
              <a:t>RevCom</a:t>
            </a:r>
            <a:endParaRPr lang="en-US" altLang="zh-CN" sz="1600" dirty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83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March 2017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2017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US" sz="2800" dirty="0" smtClean="0"/>
              <a:t>Continue with the resolution of comments on draft D1.0</a:t>
            </a:r>
            <a:endParaRPr lang="en-US" sz="2800" dirty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March 2017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en-US" dirty="0"/>
              <a:t>April 13, 27, May 25	</a:t>
            </a:r>
            <a:r>
              <a:rPr lang="en-US" altLang="en-US" dirty="0" smtClean="0"/>
              <a:t>10:00 </a:t>
            </a:r>
            <a:r>
              <a:rPr lang="en-US" altLang="en-US" dirty="0"/>
              <a:t>– 12:00 ET</a:t>
            </a:r>
          </a:p>
          <a:p>
            <a:r>
              <a:rPr lang="en-US" altLang="en-US" dirty="0"/>
              <a:t>April 20, May 18		</a:t>
            </a:r>
            <a:r>
              <a:rPr lang="en-US" altLang="en-US" dirty="0" smtClean="0"/>
              <a:t>20:00 </a:t>
            </a:r>
            <a:r>
              <a:rPr lang="en-US" altLang="en-US" dirty="0"/>
              <a:t>– </a:t>
            </a:r>
            <a:r>
              <a:rPr lang="en-US" altLang="en-US" dirty="0" smtClean="0"/>
              <a:t>22:00 ET</a:t>
            </a: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2617</TotalTime>
  <Words>436</Words>
  <Application>Microsoft Office PowerPoint</Application>
  <PresentationFormat>On-screen Show (4:3)</PresentationFormat>
  <Paragraphs>80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宋体</vt:lpstr>
      <vt:lpstr>Arial</vt:lpstr>
      <vt:lpstr>Calibri</vt:lpstr>
      <vt:lpstr>Times New Roman</vt:lpstr>
      <vt:lpstr>802-11-Submission</vt:lpstr>
      <vt:lpstr>Custom Design</vt:lpstr>
      <vt:lpstr>Document</vt:lpstr>
      <vt:lpstr>TGax March 2017 Closing Report</vt:lpstr>
      <vt:lpstr>Abstract</vt:lpstr>
      <vt:lpstr>Work Completed</vt:lpstr>
      <vt:lpstr>Timeline Update</vt:lpstr>
      <vt:lpstr>May 2017 Goals</vt:lpstr>
      <vt:lpstr>Conference Call Times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AboulMagd</cp:lastModifiedBy>
  <cp:revision>371</cp:revision>
  <cp:lastPrinted>1998-02-10T13:28:06Z</cp:lastPrinted>
  <dcterms:created xsi:type="dcterms:W3CDTF">2008-11-13T20:03:38Z</dcterms:created>
  <dcterms:modified xsi:type="dcterms:W3CDTF">2017-03-17T00:49:44Z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1469747025</vt:lpwstr>
  </property>
</Properties>
</file>