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78" r:id="rId5"/>
    <p:sldId id="288" r:id="rId6"/>
    <p:sldId id="289" r:id="rId7"/>
    <p:sldId id="29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75" autoAdjust="0"/>
    <p:restoredTop sz="98897" autoAdjust="0"/>
  </p:normalViewPr>
  <p:slideViewPr>
    <p:cSldViewPr>
      <p:cViewPr varScale="1">
        <p:scale>
          <a:sx n="83" d="100"/>
          <a:sy n="83" d="100"/>
        </p:scale>
        <p:origin x="-144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187" y="-96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3507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802.11-17/0491r0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2016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dirty="0" err="1" smtClean="0"/>
              <a:t>Jiamin</a:t>
            </a:r>
            <a:r>
              <a:rPr lang="en-CA" dirty="0" smtClean="0"/>
              <a:t> Chen (</a:t>
            </a:r>
            <a:r>
              <a:rPr lang="en-CA" dirty="0" err="1" smtClean="0"/>
              <a:t>Huawei</a:t>
            </a:r>
            <a:r>
              <a:rPr lang="en-CA" dirty="0" smtClean="0"/>
              <a:t>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2055" cy="276999"/>
          </a:xfrm>
          <a:noFill/>
        </p:spPr>
        <p:txBody>
          <a:bodyPr/>
          <a:lstStyle/>
          <a:p>
            <a:r>
              <a:rPr lang="en-US" altLang="zh-CN" dirty="0" smtClean="0"/>
              <a:t>March 2017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March </a:t>
            </a:r>
            <a:r>
              <a:rPr lang="en-US" sz="2800" dirty="0" smtClean="0"/>
              <a:t>Closing </a:t>
            </a:r>
            <a:r>
              <a:rPr lang="en-US" sz="2800" dirty="0" smtClean="0"/>
              <a:t>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2017-03-16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64947837"/>
              </p:ext>
            </p:extLst>
          </p:nvPr>
        </p:nvGraphicFramePr>
        <p:xfrm>
          <a:off x="530225" y="2816225"/>
          <a:ext cx="7658100" cy="1401763"/>
        </p:xfrm>
        <a:graphic>
          <a:graphicData uri="http://schemas.openxmlformats.org/presentationml/2006/ole">
            <p:oleObj spid="_x0000_s1092" name="Document" r:id="rId4" imgW="8513226" imgH="15699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report for the March 2017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2055" cy="276999"/>
          </a:xfrm>
          <a:noFill/>
        </p:spPr>
        <p:txBody>
          <a:bodyPr/>
          <a:lstStyle/>
          <a:p>
            <a:r>
              <a:rPr lang="en-US" altLang="zh-CN" dirty="0" smtClean="0"/>
              <a:t>March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492922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zh-CN" sz="2400" b="1" dirty="0" smtClean="0"/>
              <a:t>Approved January 2017 meeting minutes (11-17/0086r0)</a:t>
            </a:r>
            <a:endParaRPr lang="en-US" altLang="ko-KR" dirty="0" smtClean="0"/>
          </a:p>
          <a:p>
            <a:r>
              <a:rPr lang="en-US" altLang="ko-KR" dirty="0" smtClean="0"/>
              <a:t>The following comment resolution proposal has been presented and approved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11-17/</a:t>
            </a:r>
            <a:r>
              <a:rPr lang="en-US" altLang="zh-CN" sz="1800" dirty="0" smtClean="0"/>
              <a:t>0460r1</a:t>
            </a:r>
            <a:r>
              <a:rPr lang="en-US" sz="1800" dirty="0" smtClean="0">
                <a:solidFill>
                  <a:srgbClr val="000000"/>
                </a:solidFill>
              </a:rPr>
              <a:t> – </a:t>
            </a:r>
            <a:r>
              <a:rPr lang="en-US" sz="1800" dirty="0" smtClean="0"/>
              <a:t>Proposed resolution for </a:t>
            </a:r>
            <a:r>
              <a:rPr lang="en-GB" sz="1800" dirty="0" smtClean="0"/>
              <a:t>CID 701 </a:t>
            </a:r>
            <a:r>
              <a:rPr lang="en-US" sz="1800" dirty="0" smtClean="0"/>
              <a:t>in LB228</a:t>
            </a:r>
            <a:endParaRPr lang="en-US" sz="1800" dirty="0" smtClean="0">
              <a:solidFill>
                <a:srgbClr val="000000"/>
              </a:solidFill>
            </a:endParaRPr>
          </a:p>
          <a:p>
            <a:r>
              <a:rPr lang="en-CA" dirty="0" smtClean="0"/>
              <a:t>Completed all comment resolution of the LB228 for D5.0</a:t>
            </a:r>
          </a:p>
          <a:p>
            <a:r>
              <a:rPr lang="en-CA" dirty="0" smtClean="0"/>
              <a:t>Re-approved </a:t>
            </a:r>
            <a:r>
              <a:rPr lang="en-CA" dirty="0" err="1" smtClean="0"/>
              <a:t>TGaj</a:t>
            </a:r>
            <a:r>
              <a:rPr lang="en-CA" dirty="0" smtClean="0"/>
              <a:t> 5C doc </a:t>
            </a:r>
            <a:r>
              <a:rPr lang="en-CA" dirty="0" smtClean="0"/>
              <a:t>(</a:t>
            </a:r>
            <a:r>
              <a:rPr lang="en-US" altLang="zh-CN" dirty="0" smtClean="0">
                <a:solidFill>
                  <a:srgbClr val="000000"/>
                </a:solidFill>
              </a:rPr>
              <a:t>11-12/0141r7 </a:t>
            </a:r>
            <a:r>
              <a:rPr lang="en-CA" dirty="0" smtClean="0"/>
              <a:t>) for </a:t>
            </a:r>
            <a:r>
              <a:rPr lang="en-CA" dirty="0" smtClean="0"/>
              <a:t>forwarding D5.0 to Sponsor Ballot</a:t>
            </a:r>
          </a:p>
          <a:p>
            <a:r>
              <a:rPr lang="en-CA" dirty="0" smtClean="0"/>
              <a:t>Approved the report to EC and the request for unconditional  approval to forward 11aj D5.0 to sponsor </a:t>
            </a:r>
            <a:r>
              <a:rPr lang="en-CA" dirty="0" smtClean="0"/>
              <a:t>ballot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olidFill>
                  <a:srgbClr val="000000"/>
                </a:solidFill>
              </a:rPr>
              <a:t>11-17/</a:t>
            </a:r>
            <a:r>
              <a:rPr lang="en-US" altLang="zh-CN" sz="1800" dirty="0" smtClean="0">
                <a:solidFill>
                  <a:srgbClr val="000000"/>
                </a:solidFill>
              </a:rPr>
              <a:t>0492r0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– </a:t>
            </a:r>
            <a:r>
              <a:rPr lang="en-US" sz="1800" dirty="0" smtClean="0">
                <a:solidFill>
                  <a:srgbClr val="000000"/>
                </a:solidFill>
              </a:rPr>
              <a:t>P802.11aj </a:t>
            </a:r>
            <a:r>
              <a:rPr lang="en-US" sz="1800" dirty="0" smtClean="0">
                <a:solidFill>
                  <a:srgbClr val="000000"/>
                </a:solidFill>
              </a:rPr>
              <a:t>report to EC on unconditional approval for sponsor ballot</a:t>
            </a:r>
            <a:endParaRPr lang="en-CA" dirty="0" smtClean="0"/>
          </a:p>
          <a:p>
            <a:r>
              <a:rPr lang="en-CA" dirty="0" smtClean="0"/>
              <a:t>Updated TG timeline</a:t>
            </a:r>
            <a:endParaRPr lang="en-US" dirty="0" smtClean="0"/>
          </a:p>
          <a:p>
            <a:endParaRPr lang="en-US" b="1" dirty="0" smtClean="0">
              <a:ea typeface="+mn-ea"/>
              <a:cs typeface="+mn-cs"/>
            </a:endParaRPr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182055" cy="276999"/>
          </a:xfrm>
          <a:noFill/>
        </p:spPr>
        <p:txBody>
          <a:bodyPr/>
          <a:lstStyle/>
          <a:p>
            <a:r>
              <a:rPr lang="en-US" altLang="zh-CN" dirty="0" smtClean="0"/>
              <a:t>March 2017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8984"/>
          </a:xfrm>
        </p:spPr>
        <p:txBody>
          <a:bodyPr/>
          <a:lstStyle/>
          <a:p>
            <a:r>
              <a:rPr lang="en-US" dirty="0"/>
              <a:t>Plan for </a:t>
            </a:r>
            <a:r>
              <a:rPr lang="en-US" dirty="0" smtClean="0"/>
              <a:t>May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136904" cy="475252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Comment resolution for </a:t>
            </a:r>
            <a:r>
              <a:rPr lang="en-US" dirty="0" err="1" smtClean="0"/>
              <a:t>TGaj</a:t>
            </a:r>
            <a:r>
              <a:rPr lang="en-US" dirty="0" smtClean="0"/>
              <a:t> Initial </a:t>
            </a:r>
            <a:r>
              <a:rPr lang="en-US" altLang="zh-CN" dirty="0" smtClean="0"/>
              <a:t>Sponsor </a:t>
            </a:r>
            <a:r>
              <a:rPr lang="en-US" dirty="0" smtClean="0"/>
              <a:t>Ballot</a:t>
            </a:r>
          </a:p>
          <a:p>
            <a:r>
              <a:rPr lang="en-US" dirty="0" smtClean="0"/>
              <a:t>Timeline update if needed</a:t>
            </a:r>
            <a:endParaRPr lang="en-US" dirty="0"/>
          </a:p>
          <a:p>
            <a:endParaRPr lang="en-US" dirty="0"/>
          </a:p>
          <a:p>
            <a:endParaRPr lang="en-GB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7361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200316B2-9C48-417E-82B7-1AE29C3B35FC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(</a:t>
            </a:r>
            <a:r>
              <a:rPr lang="en-US" dirty="0" err="1" smtClean="0"/>
              <a:t>Huawei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742950" lvl="1" indent="-285750" eaLnBrk="0" hangingPunct="0">
              <a:spcBef>
                <a:spcPct val="20000"/>
              </a:spcBef>
              <a:buFontTx/>
              <a:buChar char="–"/>
              <a:defRPr/>
            </a:pPr>
            <a:r>
              <a:rPr lang="en-US" altLang="zh-CN" sz="2400" b="1" kern="0" dirty="0" smtClean="0">
                <a:latin typeface="+mn-lt"/>
              </a:rPr>
              <a:t>27</a:t>
            </a:r>
            <a:r>
              <a:rPr lang="en-US" altLang="zh-CN" sz="2400" b="1" kern="0" baseline="30000" dirty="0" smtClean="0">
                <a:latin typeface="+mn-lt"/>
              </a:rPr>
              <a:t>th</a:t>
            </a:r>
            <a:r>
              <a:rPr lang="en-US" altLang="zh-CN" sz="2400" b="1" kern="0" dirty="0" smtClean="0">
                <a:latin typeface="+mn-lt"/>
              </a:rPr>
              <a:t>  </a:t>
            </a:r>
            <a:r>
              <a:rPr lang="en-US" altLang="zh-CN" sz="2400" b="1" kern="0" dirty="0" smtClean="0">
                <a:latin typeface="+mn-lt"/>
              </a:rPr>
              <a:t>April, 2017, </a:t>
            </a:r>
            <a:r>
              <a:rPr lang="en-US" altLang="zh-CN" sz="2400" b="1" kern="0" dirty="0" smtClean="0">
                <a:latin typeface="+mn-lt"/>
              </a:rPr>
              <a:t>10</a:t>
            </a:r>
            <a:r>
              <a:rPr lang="en-US" altLang="zh-CN" sz="2400" b="1" kern="0" dirty="0" smtClean="0">
                <a:latin typeface="+mn-lt"/>
              </a:rPr>
              <a:t> </a:t>
            </a:r>
            <a:r>
              <a:rPr lang="en-US" altLang="zh-CN" sz="2400" b="1" kern="0" dirty="0" smtClean="0">
                <a:latin typeface="+mn-lt"/>
              </a:rPr>
              <a:t>pm ET for 1 </a:t>
            </a:r>
            <a:r>
              <a:rPr lang="en-US" altLang="zh-CN" sz="2400" b="1" kern="0" dirty="0" smtClean="0">
                <a:latin typeface="+mn-lt"/>
              </a:rPr>
              <a:t>hour</a:t>
            </a:r>
            <a:endParaRPr lang="en-US" altLang="zh-CN" sz="2400" b="1" kern="0" dirty="0" smtClean="0">
              <a:latin typeface="+mn-lt"/>
            </a:endParaRPr>
          </a:p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en-US" altLang="zh-CN" sz="2000" b="1" kern="0" dirty="0" smtClean="0">
                <a:latin typeface="+mn-lt"/>
              </a:rPr>
              <a:t>         (</a:t>
            </a:r>
            <a:r>
              <a:rPr lang="en-US" altLang="zh-CN" sz="2000" b="1" kern="0" dirty="0" smtClean="0">
                <a:latin typeface="+mn-lt"/>
              </a:rPr>
              <a:t>28</a:t>
            </a:r>
            <a:r>
              <a:rPr lang="en-US" altLang="zh-CN" sz="2000" b="1" kern="0" baseline="30000" dirty="0" smtClean="0">
                <a:latin typeface="+mn-lt"/>
              </a:rPr>
              <a:t>th</a:t>
            </a:r>
            <a:r>
              <a:rPr lang="en-US" altLang="zh-CN" sz="2000" b="1" kern="0" dirty="0" smtClean="0">
                <a:latin typeface="+mn-lt"/>
              </a:rPr>
              <a:t> April</a:t>
            </a:r>
            <a:r>
              <a:rPr lang="en-US" altLang="zh-CN" sz="2000" b="1" kern="0" dirty="0" smtClean="0">
                <a:latin typeface="+mn-lt"/>
              </a:rPr>
              <a:t>,  2017, 10 am Beijing Time)</a:t>
            </a:r>
          </a:p>
        </p:txBody>
      </p:sp>
    </p:spTree>
    <p:extLst>
      <p:ext uri="{BB962C8B-B14F-4D97-AF65-F5344CB8AC3E}">
        <p14:creationId xmlns="" xmlns:p14="http://schemas.microsoft.com/office/powerpoint/2010/main" val="3678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March 2017</a:t>
            </a:r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Jiamin Chen (Huawei)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28690" y="200024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！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4814</TotalTime>
  <Words>245</Words>
  <Application>Microsoft Office PowerPoint</Application>
  <PresentationFormat>全屏显示(4:3)</PresentationFormat>
  <Paragraphs>57</Paragraphs>
  <Slides>6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IEEE 802.11aj March Closing Report</vt:lpstr>
      <vt:lpstr>Abstract</vt:lpstr>
      <vt:lpstr>Work Completed</vt:lpstr>
      <vt:lpstr>Plan for May meeting</vt:lpstr>
      <vt:lpstr>Conference Call Time</vt:lpstr>
      <vt:lpstr>幻灯片 6</vt:lpstr>
    </vt:vector>
  </TitlesOfParts>
  <Company>Marvell Semiconductor,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TGaj May 2016 Closing Report</dc:title>
  <dc:creator>Jiamin Chen, Huawei/HiSilicon</dc:creator>
  <cp:lastModifiedBy>sks</cp:lastModifiedBy>
  <cp:revision>136</cp:revision>
  <cp:lastPrinted>1998-02-10T13:28:06Z</cp:lastPrinted>
  <dcterms:created xsi:type="dcterms:W3CDTF">2008-11-13T20:03:38Z</dcterms:created>
  <dcterms:modified xsi:type="dcterms:W3CDTF">2017-03-16T22:32:04Z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1468404653</vt:lpwstr>
  </property>
</Properties>
</file>