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61" r:id="rId2"/>
    <p:sldId id="368" r:id="rId3"/>
    <p:sldId id="379" r:id="rId4"/>
    <p:sldId id="385" r:id="rId5"/>
    <p:sldId id="381" r:id="rId6"/>
    <p:sldId id="380" r:id="rId7"/>
    <p:sldId id="387" r:id="rId8"/>
    <p:sldId id="388" r:id="rId9"/>
    <p:sldId id="383" r:id="rId10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606" autoAdjust="0"/>
    <p:restoredTop sz="95405" autoAdjust="0"/>
  </p:normalViewPr>
  <p:slideViewPr>
    <p:cSldViewPr>
      <p:cViewPr varScale="1">
        <p:scale>
          <a:sx n="91" d="100"/>
          <a:sy n="91" d="100"/>
        </p:scale>
        <p:origin x="136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6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Ganesh Venkatesan,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baseline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IEEE </a:t>
            </a:r>
            <a:r>
              <a:rPr lang="en-US" sz="1800" b="1" i="0" kern="1200" baseline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11-17-0481-0</a:t>
            </a:r>
            <a:r>
              <a:rPr lang="en-US" altLang="zh-CN" sz="1800" b="1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800" b="1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2016-03-14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656066"/>
              </p:ext>
            </p:extLst>
          </p:nvPr>
        </p:nvGraphicFramePr>
        <p:xfrm>
          <a:off x="654050" y="2854325"/>
          <a:ext cx="7339013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Document" r:id="rId4" imgW="9104721" imgH="4156823" progId="Word.Document.8">
                  <p:embed/>
                </p:oleObj>
              </mc:Choice>
              <mc:Fallback>
                <p:oleObj name="Document" r:id="rId4" imgW="9104721" imgH="41568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854325"/>
                        <a:ext cx="7339013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Drawing from submission 17/0050r2, propose a NDP-based sounding sequence for the SU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11ac PHY architecture for simplicity </a:t>
            </a:r>
          </a:p>
          <a:p>
            <a:pPr algn="just"/>
            <a:r>
              <a:rPr lang="en-US" b="0" dirty="0" smtClean="0"/>
              <a:t>Support SU operation for improving efficiency</a:t>
            </a:r>
          </a:p>
          <a:p>
            <a:pPr lvl="1" algn="just"/>
            <a:r>
              <a:rPr lang="en-US" dirty="0" smtClean="0"/>
              <a:t>Where MU Operation is possible/preferred the protocol outlined in the submission 17/0050r2 will be used</a:t>
            </a:r>
            <a:endParaRPr lang="en-US" b="0" dirty="0" smtClean="0"/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4891"/>
            <a:ext cx="7772400" cy="2570213"/>
          </a:xfrm>
        </p:spPr>
        <p:txBody>
          <a:bodyPr/>
          <a:lstStyle/>
          <a:p>
            <a:r>
              <a:rPr lang="en-US" b="0" dirty="0" smtClean="0"/>
              <a:t>Similar to the NDP Sounding protocol described in Cl. 10.34.5 of IEEE 802.11-2016</a:t>
            </a:r>
          </a:p>
          <a:p>
            <a:pPr lvl="1"/>
            <a:r>
              <a:rPr lang="en-US" sz="1600" dirty="0"/>
              <a:t>NDP Announce (.11az) is the VHT NDPA modified for use in .11az (modification details TBD)</a:t>
            </a:r>
          </a:p>
          <a:p>
            <a:pPr lvl="1"/>
            <a:r>
              <a:rPr lang="en-US" sz="1600" dirty="0"/>
              <a:t>NDP (.11az) is the VHT NDP modified for use in .11az (modification details TBD)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The timeline for the responder to respond with a Measurement Feedback frame is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The contents of the Measurement Feedback frame is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44" y="4437113"/>
            <a:ext cx="718105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 as a SU range measurement protocol</a:t>
            </a:r>
          </a:p>
          <a:p>
            <a:r>
              <a:rPr lang="en-US" b="0" dirty="0" smtClean="0"/>
              <a:t>Measurement protocol is similar to the VHT Sounding Protocol described in IEEE 802.11-2016 Cl. 10.34.5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24136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24136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800" kern="0" dirty="0" smtClean="0"/>
              <a:t>Move to adopt </a:t>
            </a:r>
            <a:r>
              <a:rPr lang="en-US" sz="1800" kern="0" dirty="0" smtClean="0"/>
              <a:t>the following text </a:t>
            </a:r>
            <a:r>
              <a:rPr lang="en-US" sz="1800" dirty="0" smtClean="0"/>
              <a:t>into the</a:t>
            </a:r>
            <a:r>
              <a:rPr lang="en-US" sz="1800" kern="0" dirty="0" smtClean="0"/>
              <a:t> </a:t>
            </a:r>
            <a:r>
              <a:rPr lang="en-US" sz="1800" kern="0" dirty="0" smtClean="0"/>
              <a:t>11az SFD </a:t>
            </a:r>
            <a:r>
              <a:rPr lang="en-US" sz="1800" kern="0" dirty="0" smtClean="0"/>
              <a:t>working draft and instruct the editor to include it in the .11az </a:t>
            </a:r>
            <a:r>
              <a:rPr lang="en-US" sz="1800" dirty="0"/>
              <a:t>SFD under the “Accuracy and Coverage over 2.4 and 5GHz” subsection and </a:t>
            </a:r>
            <a:r>
              <a:rPr lang="en-US" sz="1800" kern="0" dirty="0" smtClean="0"/>
              <a:t>grant the editor with editorial license:</a:t>
            </a:r>
            <a:endParaRPr lang="en-US" sz="1800" kern="0" dirty="0" smtClean="0"/>
          </a:p>
          <a:p>
            <a:pPr marL="742950" lvl="2" indent="-285750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r>
              <a:rPr lang="en-US" kern="0" dirty="0" smtClean="0"/>
              <a:t>The measurement phase for the ranging protocol for SU shall be based on IEEE 802.11 VHT sounding protocol and have the following frame exchange sequence: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742950" lvl="2" indent="-285750">
              <a:buFont typeface="Times New Roman" panose="02020603050405020304" pitchFamily="18" charset="0"/>
              <a:buChar char="‒"/>
              <a:defRPr/>
            </a:pPr>
            <a:r>
              <a:rPr lang="en-US" dirty="0"/>
              <a:t>Note : the </a:t>
            </a:r>
            <a:r>
              <a:rPr lang="en-US" dirty="0" smtClean="0"/>
              <a:t>contents </a:t>
            </a:r>
            <a:r>
              <a:rPr lang="en-US" dirty="0"/>
              <a:t>of </a:t>
            </a:r>
            <a:r>
              <a:rPr lang="en-US" dirty="0" smtClean="0"/>
              <a:t>NDP Announce (.11az), NDP (.11az) and Measurement Feedback; and the spacing between the NDP (.11az) and Measurement Feedback </a:t>
            </a:r>
            <a:r>
              <a:rPr lang="en-US" dirty="0"/>
              <a:t>are TBD.</a:t>
            </a:r>
          </a:p>
          <a:p>
            <a:pPr marL="457200" lvl="2" indent="0">
              <a:spcBef>
                <a:spcPct val="20000"/>
              </a:spcBef>
              <a:buClr>
                <a:srgbClr val="D7381B"/>
              </a:buClr>
              <a:buNone/>
              <a:defRPr/>
            </a:pPr>
            <a:r>
              <a:rPr lang="en-US" sz="1600" kern="0" dirty="0" smtClean="0">
                <a:latin typeface="+mn-lt"/>
              </a:rPr>
              <a:t>Moved: </a:t>
            </a:r>
            <a:r>
              <a:rPr lang="en-US" sz="1600" kern="0" dirty="0" err="1" smtClean="0">
                <a:latin typeface="+mn-lt"/>
              </a:rPr>
              <a:t>Chitto</a:t>
            </a:r>
            <a:r>
              <a:rPr lang="en-US" sz="1600" kern="0" dirty="0" smtClean="0">
                <a:latin typeface="+mn-lt"/>
              </a:rPr>
              <a:t> Ghosh Second: SK Yong Result: 15/0/8 (Motion Passes)</a:t>
            </a:r>
            <a:endParaRPr lang="en-US" sz="1600" kern="0" dirty="0" smtClean="0">
              <a:latin typeface="+mn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92" y="3419024"/>
            <a:ext cx="5544616" cy="13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2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Potential Measurement 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08648"/>
          </a:xfrm>
        </p:spPr>
        <p:txBody>
          <a:bodyPr/>
          <a:lstStyle/>
          <a:p>
            <a:r>
              <a:rPr lang="en-US" b="0" dirty="0" smtClean="0"/>
              <a:t>Channel State Information (CSI)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</a:t>
            </a:r>
            <a:r>
              <a:rPr lang="en-US" dirty="0" smtClean="0"/>
              <a:t>(SU </a:t>
            </a:r>
            <a:r>
              <a:rPr lang="en-US" dirty="0"/>
              <a:t>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of the CSI </a:t>
            </a:r>
            <a:r>
              <a:rPr lang="en-US" dirty="0" smtClean="0"/>
              <a:t>Feedback </a:t>
            </a:r>
            <a:r>
              <a:rPr lang="en-US" b="0" dirty="0" smtClean="0"/>
              <a:t>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 smtClean="0"/>
              <a:t>Location Measurement Response (LMR)</a:t>
            </a:r>
            <a:endParaRPr lang="en-US" b="0" dirty="0"/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96144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150716</TotalTime>
  <Words>522</Words>
  <Application>Microsoft Office PowerPoint</Application>
  <PresentationFormat>On-screen Show (4:3)</PresentationFormat>
  <Paragraphs>81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Conclusion </vt:lpstr>
      <vt:lpstr>Motion</vt:lpstr>
      <vt:lpstr>Discussion</vt:lpstr>
      <vt:lpstr>Potential Measurement Feedback Content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Venkatesan, Ganesh</cp:lastModifiedBy>
  <cp:revision>948</cp:revision>
  <cp:lastPrinted>1998-02-10T13:28:06Z</cp:lastPrinted>
  <dcterms:created xsi:type="dcterms:W3CDTF">2009-11-13T19:11:16Z</dcterms:created>
  <dcterms:modified xsi:type="dcterms:W3CDTF">2017-03-15T22:08:41Z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2017-03-15 22:08:24Z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