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8" r:id="rId2"/>
    <p:sldId id="550" r:id="rId3"/>
    <p:sldId id="575" r:id="rId4"/>
    <p:sldId id="571" r:id="rId5"/>
    <p:sldId id="578" r:id="rId6"/>
    <p:sldId id="579" r:id="rId7"/>
    <p:sldId id="580" r:id="rId8"/>
    <p:sldId id="572" r:id="rId9"/>
    <p:sldId id="581" r:id="rId10"/>
    <p:sldId id="58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802.11-17/0435r0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Assign and Update Wake-Up Signals in WLAN with Wake-Up Radio  Receivers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1451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Russell Rongsheng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Sequence </a:t>
            </a:r>
            <a:r>
              <a:rPr lang="en-US" dirty="0" smtClean="0"/>
              <a:t>of Wake-Up Signals Update </a:t>
            </a:r>
            <a:r>
              <a:rPr lang="en-US" dirty="0" smtClean="0"/>
              <a:t>shown in slide #6?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Main applications of </a:t>
            </a:r>
            <a:r>
              <a:rPr lang="en-US" sz="1800" dirty="0" smtClean="0"/>
              <a:t> WUR </a:t>
            </a:r>
            <a:r>
              <a:rPr lang="en-US" sz="1800" dirty="0" smtClean="0"/>
              <a:t>WLANs include IOT sensors running on </a:t>
            </a:r>
            <a:r>
              <a:rPr lang="en-US" sz="1800" dirty="0" smtClean="0"/>
              <a:t>batteries</a:t>
            </a:r>
            <a:r>
              <a:rPr lang="en-US" sz="1800" dirty="0" smtClean="0"/>
              <a:t>. Frequently falsely wake up the main receiver for a regular data packets can quickly  drain the battery and ultimately disable the device.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smtClean="0"/>
              <a:t>following  false </a:t>
            </a:r>
            <a:r>
              <a:rPr lang="en-US" sz="1800" dirty="0" smtClean="0"/>
              <a:t>wake-ups can happen in WUR WLAN</a:t>
            </a:r>
            <a:endParaRPr lang="en-US" sz="1800" dirty="0" smtClean="0"/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False wake-ups </a:t>
            </a:r>
            <a:r>
              <a:rPr lang="en-US" sz="1800" dirty="0" smtClean="0"/>
              <a:t>due to wake-up signals collisions in dense OBSS environment;</a:t>
            </a:r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Wake-up </a:t>
            </a:r>
            <a:r>
              <a:rPr lang="en-US" sz="1800" dirty="0" smtClean="0"/>
              <a:t>attacks by self-generating wake-up signals or re-play wake-up signals.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When a WUR station detects the false wake-ups or wake-up signal collisions,  WUR signal should be updated or re-assigned.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6760"/>
          </a:xfrm>
        </p:spPr>
        <p:txBody>
          <a:bodyPr>
            <a:noAutofit/>
          </a:bodyPr>
          <a:lstStyle/>
          <a:p>
            <a:r>
              <a:rPr lang="en-US" sz="4000" dirty="0" smtClean="0"/>
              <a:t>False Wake-up Problems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Assign </a:t>
            </a:r>
            <a:r>
              <a:rPr lang="en-US" dirty="0" smtClean="0"/>
              <a:t>or Update Wake-up Signals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743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Wake-up signals are assigned for each STA either:</a:t>
            </a:r>
          </a:p>
          <a:p>
            <a:pPr lvl="1"/>
            <a:r>
              <a:rPr lang="en-US" sz="2100" dirty="0" smtClean="0"/>
              <a:t>As </a:t>
            </a:r>
            <a:r>
              <a:rPr lang="en-US" sz="2100" dirty="0" smtClean="0"/>
              <a:t>part of the onboarding process, like how a password or a client certificate is provisioned to a STA before it is associated to an AP</a:t>
            </a:r>
          </a:p>
          <a:p>
            <a:pPr lvl="1"/>
            <a:r>
              <a:rPr lang="en-US" sz="2100" dirty="0" smtClean="0"/>
              <a:t>Or as part of the authentication and session key generation process</a:t>
            </a:r>
          </a:p>
          <a:p>
            <a:pPr marL="342900" lvl="5" indent="-342900"/>
            <a:r>
              <a:rPr lang="en-US" sz="2200" b="1" dirty="0" smtClean="0"/>
              <a:t>Wake-up signals updating can be initiated either by STAs via sending a wake-up signal change request or by the AP via sending a packet that contains wake-up signal change entities directly.  </a:t>
            </a:r>
          </a:p>
          <a:p>
            <a:pPr lvl="1"/>
            <a:r>
              <a:rPr lang="en-US" sz="1900" dirty="0" smtClean="0"/>
              <a:t>A </a:t>
            </a:r>
            <a:r>
              <a:rPr lang="en-US" sz="1900" dirty="0" smtClean="0"/>
              <a:t>WUR STA can initiate a request to change the wake-up signals</a:t>
            </a:r>
          </a:p>
          <a:p>
            <a:pPr lvl="2"/>
            <a:r>
              <a:rPr lang="en-US" sz="1900" dirty="0" smtClean="0"/>
              <a:t>When a STA repeatedly wakes up, but no meaningful regular packet is received or the received packet is not for itself. Then the STA can initiate a process of update of wake-up signals</a:t>
            </a:r>
          </a:p>
          <a:p>
            <a:pPr lvl="1"/>
            <a:r>
              <a:rPr lang="en-US" sz="1900" dirty="0" smtClean="0"/>
              <a:t>AP can initiate the update of wake-up signals</a:t>
            </a:r>
          </a:p>
          <a:p>
            <a:pPr lvl="2"/>
            <a:r>
              <a:rPr lang="en-US" sz="1900" dirty="0" smtClean="0"/>
              <a:t>When an AP detects there are collisions of wake-up signals from OBSS or AP needs to re-assign the wake-up signals for a STA or a group of STAs, then AP can initiate the update of wake-up signals directly</a:t>
            </a:r>
            <a:r>
              <a:rPr lang="en-US" sz="1900" dirty="0" smtClean="0"/>
              <a:t>.</a:t>
            </a:r>
            <a:endParaRPr lang="en-US" sz="1900" dirty="0" smtClean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sz="3200" dirty="0" smtClean="0"/>
              <a:t>Wake-up signals </a:t>
            </a:r>
            <a:r>
              <a:rPr lang="en-US" sz="3200" dirty="0" smtClean="0"/>
              <a:t>updating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30" name="Content Placeholder 10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For wake-up signal updating, it is important to make sure that both the AP and the WUR station know if the update is successful. </a:t>
            </a:r>
          </a:p>
          <a:p>
            <a:pPr lvl="1"/>
            <a:r>
              <a:rPr lang="en-US" dirty="0" smtClean="0"/>
              <a:t>A simple send the packet and receive ACK scheme may not work well. For example, if the AP sends the packet with wake-up signal update information, the WUR station updated its wake-up signal, but the ACK is failed at the AP. Then the AP does not know if the WUR station has updated its wake-up signal or not.</a:t>
            </a:r>
          </a:p>
          <a:p>
            <a:r>
              <a:rPr lang="en-US" dirty="0" smtClean="0"/>
              <a:t>The wake-up sequence update or assign is regarded as complete only after successful hand-shaking frame </a:t>
            </a:r>
            <a:r>
              <a:rPr lang="en-US" dirty="0" smtClean="0"/>
              <a:t>exchange.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Sequence of Wake-Up Signals Update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981200"/>
            <a:ext cx="6145848" cy="17448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572000"/>
            <a:ext cx="7637824" cy="1731588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9024" y="1447800"/>
            <a:ext cx="8784976" cy="49530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AP initiated Wake-Up Signals Update for a single WUR STA: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STA </a:t>
            </a:r>
            <a:r>
              <a:rPr lang="en-US" sz="2000" dirty="0"/>
              <a:t>initiated Wake-Up Signals Update: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9024" y="1752600"/>
            <a:ext cx="8784976" cy="1487016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In case there is no TXOP protection for the WU signal update message exchange, the exchange sequence can be divided into two updates from both AP and STA sides.</a:t>
            </a:r>
            <a:endParaRPr lang="en-US" sz="2000" dirty="0"/>
          </a:p>
          <a:p>
            <a:r>
              <a:rPr lang="en-US" sz="2000" dirty="0" smtClean="0"/>
              <a:t>The ACK after SIFS is used instead of immediate UPDATE RSP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429000"/>
            <a:ext cx="8247463" cy="184093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6760"/>
          </a:xfrm>
        </p:spPr>
        <p:txBody>
          <a:bodyPr>
            <a:noAutofit/>
          </a:bodyPr>
          <a:lstStyle/>
          <a:p>
            <a:r>
              <a:rPr lang="en-US" dirty="0" smtClean="0"/>
              <a:t>Sequence of Wake-Up Signals Update – Immediate ACK Case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Sequence of Wake-Up Signals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Abnormal failure, for example the reception failure of ACK/UPDATE/RSP frames, will cause the inconsistence of sequence at both sides. Therefore we propose a bilateral handshake protocol.</a:t>
            </a:r>
          </a:p>
          <a:p>
            <a:r>
              <a:rPr lang="en-US" dirty="0" smtClean="0"/>
              <a:t>The REQ and RSP messages both have retransmission mechanism in case of failed packet delivery.</a:t>
            </a:r>
          </a:p>
          <a:p>
            <a:r>
              <a:rPr lang="en-US" dirty="0"/>
              <a:t>AP </a:t>
            </a:r>
            <a:r>
              <a:rPr lang="en-US" dirty="0" smtClean="0"/>
              <a:t>update the WU signal for the target STA </a:t>
            </a:r>
            <a:r>
              <a:rPr lang="en-US" dirty="0"/>
              <a:t>after receiving the ACK or RSP from the STA. The STA </a:t>
            </a:r>
            <a:r>
              <a:rPr lang="en-US" dirty="0" smtClean="0"/>
              <a:t>updates its WU signal </a:t>
            </a:r>
            <a:r>
              <a:rPr lang="en-US" dirty="0"/>
              <a:t>after receiving the CFM from the AP</a:t>
            </a:r>
            <a:r>
              <a:rPr lang="en-US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the RSP is not received by AP, or the CFM not received by STA, after a certain number of times of retransmission, the update procedure fails. </a:t>
            </a:r>
          </a:p>
          <a:p>
            <a:pPr lvl="1"/>
            <a:r>
              <a:rPr lang="en-US" dirty="0" smtClean="0"/>
              <a:t>If AP received a certain number of RSP retransmissions, AP can keep both previous and updated WU signals. </a:t>
            </a:r>
          </a:p>
          <a:p>
            <a:pPr lvl="1"/>
            <a:r>
              <a:rPr lang="en-US" dirty="0" smtClean="0"/>
              <a:t>In next WU signal transmission, </a:t>
            </a:r>
          </a:p>
          <a:p>
            <a:pPr lvl="2"/>
            <a:r>
              <a:rPr lang="en-US" dirty="0" smtClean="0"/>
              <a:t>if updated WU signal successfully wake up the STA, AP will delete the previous WU signal. </a:t>
            </a:r>
          </a:p>
          <a:p>
            <a:pPr lvl="2"/>
            <a:r>
              <a:rPr lang="en-US" dirty="0" smtClean="0"/>
              <a:t>if updated WU signal can not wake up the STA for a number of attempts, AP may try the previous WU signal.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 smtClean="0"/>
              <a:t>IEEE </a:t>
            </a:r>
            <a:r>
              <a:rPr lang="en-US" dirty="0" smtClean="0"/>
              <a:t>802.11ba shall </a:t>
            </a:r>
            <a:r>
              <a:rPr lang="en-US" dirty="0" smtClean="0"/>
              <a:t>provide </a:t>
            </a:r>
            <a:r>
              <a:rPr lang="en-US" dirty="0" smtClean="0"/>
              <a:t>a Wake-Up </a:t>
            </a:r>
            <a:r>
              <a:rPr lang="en-US" dirty="0" smtClean="0"/>
              <a:t>Signal update mechanism?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Sequence </a:t>
            </a:r>
            <a:r>
              <a:rPr lang="en-US" dirty="0" smtClean="0"/>
              <a:t>of Wake-Up Signals Update </a:t>
            </a:r>
            <a:r>
              <a:rPr lang="en-US" dirty="0" smtClean="0"/>
              <a:t>shown in slide #5?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109189</TotalTime>
  <Words>860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Assign and Update Wake-Up Signals in WLAN with Wake-Up Radio  Receivers</vt:lpstr>
      <vt:lpstr>False Wake-up Problems </vt:lpstr>
      <vt:lpstr>Assign or Update Wake-up Signals</vt:lpstr>
      <vt:lpstr>Wake-up signals updating</vt:lpstr>
      <vt:lpstr>Sequence of Wake-Up Signals Update </vt:lpstr>
      <vt:lpstr>Sequence of Wake-Up Signals Update – Immediate ACK Case</vt:lpstr>
      <vt:lpstr>Sequence of Wake-Up Signals Update</vt:lpstr>
      <vt:lpstr>Straw Poll #1</vt:lpstr>
      <vt:lpstr>Straw Poll #2</vt:lpstr>
      <vt:lpstr>Straw Poll #3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1991</cp:revision>
  <cp:lastPrinted>1998-02-10T13:28:06Z</cp:lastPrinted>
  <dcterms:created xsi:type="dcterms:W3CDTF">2007-05-21T21:00:37Z</dcterms:created>
  <dcterms:modified xsi:type="dcterms:W3CDTF">2017-03-13T05:39:40Z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