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802.11-17/0422r0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Power save with multiple CBAPs per BI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</a:t>
            </a:r>
            <a:r>
              <a:rPr lang="en-GB" sz="2000" b="0" smtClean="0"/>
              <a:t> 2017-03-12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952826"/>
              </p:ext>
            </p:extLst>
          </p:nvPr>
        </p:nvGraphicFramePr>
        <p:xfrm>
          <a:off x="530225" y="2441575"/>
          <a:ext cx="79914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5" imgW="8243034" imgH="2561107" progId="Word.Document.8">
                  <p:embed/>
                </p:oleObj>
              </mc:Choice>
              <mc:Fallback>
                <p:oleObj name="Document" r:id="rId5" imgW="8243034" imgH="256110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441575"/>
                        <a:ext cx="79914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Statement (1/2)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802.11 standard allows defining multiple CBAP per BI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E.g. to reduce medium access latency, by defining interleaved CBAPs in between SP allocations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26" y="3886200"/>
            <a:ext cx="8176543" cy="59597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2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Statement (2/2)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standard, however, defines a single awake window per BI, at the first CBAP allocation.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only way for an AP/PCP to schedule traffic in a different CBAP for a station in power save mode is for the AP/PCP to send it an ATIM frame in the first CBAP awake window.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Then according to 11ad (section 11.2.6.4), the station will remain awake until the end of the BI.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This is very inefficient from the power consumption perspective</a:t>
            </a:r>
            <a:endParaRPr lang="en-US" sz="16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4486880"/>
            <a:ext cx="8839200" cy="190426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7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 the AW element to allow specifying the duration of an AW in broadcast CBAPs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EDMG Awake Window Duration field contains the duration, in microseconds, of the awake window for the CBAP allocations scheduled through the EDMG Extended Schedule element.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will enable better power saving for EDMG STAs</a:t>
            </a:r>
            <a:endParaRPr lang="en-US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Mar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1573"/>
              </p:ext>
            </p:extLst>
          </p:nvPr>
        </p:nvGraphicFramePr>
        <p:xfrm>
          <a:off x="1981198" y="2971800"/>
          <a:ext cx="5029200" cy="10668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05840"/>
                <a:gridCol w="1005840"/>
                <a:gridCol w="1005840"/>
                <a:gridCol w="1005840"/>
                <a:gridCol w="100584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Elemend ID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Length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Awake Window Duration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EDMG Awake Window Duration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Octets: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Changes in section 11.2.6.4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Stations in power save will listen for ATIM frames during the awake windows defined in all CBAP allocations where they are allowed to transmit/receive.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Once the station transmits and receives frames with EOSP=1 (indicating the end of allocations in the current CBAP), it will be allowed to go back to power save mode until the next awake window in a relevant CBAP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Same behavior for station that receives ACK for transmission with PM=1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038600"/>
            <a:ext cx="8819409" cy="190000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24200" y="5334000"/>
            <a:ext cx="17526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5938602"/>
            <a:ext cx="37802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Additional power save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Benefit is present for every CBAP until STA2 transmits/receives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adopt the mechanism described in slides 4 and 5, as specified in 11-17/0420r0?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  <a:r>
              <a:rPr lang="en-US" dirty="0"/>
              <a:t>: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0858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472</TotalTime>
  <Words>376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802-11-Submission</vt:lpstr>
      <vt:lpstr>Document</vt:lpstr>
      <vt:lpstr>Power save with multiple CBAPs per BI</vt:lpstr>
      <vt:lpstr>Problem Statement (1/2)</vt:lpstr>
      <vt:lpstr>Problem Statement (2/2)</vt:lpstr>
      <vt:lpstr>Proposed Solution</vt:lpstr>
      <vt:lpstr>Proposed Solution</vt:lpstr>
      <vt:lpstr>Straw poll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carlos.cordeiro@intel.com</dc:creator>
  <cp:lastModifiedBy>Cordeiro, Carlos</cp:lastModifiedBy>
  <cp:revision>54</cp:revision>
  <cp:lastPrinted>1601-01-01T00:00:00Z</cp:lastPrinted>
  <dcterms:created xsi:type="dcterms:W3CDTF">2015-05-05T17:39:16Z</dcterms:created>
  <dcterms:modified xsi:type="dcterms:W3CDTF">2017-03-13T02:13:06Z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</Properties>
</file>