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94" r:id="rId18"/>
    <p:sldId id="284" r:id="rId19"/>
    <p:sldId id="285" r:id="rId20"/>
    <p:sldId id="286" r:id="rId21"/>
    <p:sldId id="287" r:id="rId22"/>
    <p:sldId id="281" r:id="rId23"/>
    <p:sldId id="288" r:id="rId24"/>
    <p:sldId id="289" r:id="rId25"/>
    <p:sldId id="295" r:id="rId26"/>
    <p:sldId id="277" r:id="rId27"/>
    <p:sldId id="290" r:id="rId28"/>
    <p:sldId id="291" r:id="rId29"/>
    <p:sldId id="292" r:id="rId30"/>
    <p:sldId id="293" r:id="rId31"/>
    <p:sldId id="296" r:id="rId32"/>
    <p:sldId id="298" r:id="rId33"/>
    <p:sldId id="301" r:id="rId34"/>
    <p:sldId id="302" r:id="rId35"/>
    <p:sldId id="299" r:id="rId36"/>
    <p:sldId id="303" r:id="rId37"/>
    <p:sldId id="304" r:id="rId38"/>
    <p:sldId id="305" r:id="rId39"/>
    <p:sldId id="306" r:id="rId40"/>
    <p:sldId id="307" r:id="rId41"/>
    <p:sldId id="300" r:id="rId42"/>
    <p:sldId id="308" r:id="rId43"/>
    <p:sldId id="309" r:id="rId44"/>
    <p:sldId id="310" r:id="rId45"/>
    <p:sldId id="311" r:id="rId46"/>
    <p:sldId id="278"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67" d="100"/>
          <a:sy n="67" d="100"/>
        </p:scale>
        <p:origin x="1136"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793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802.11-17/0356r2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69"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8398960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76"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7840, 7959, 8502, 9771, 8715, </a:t>
            </a:r>
            <a:r>
              <a:rPr lang="en-GB" dirty="0" smtClean="0"/>
              <a:t>10071 in doc 11-17/0309r1?</a:t>
            </a:r>
          </a:p>
          <a:p>
            <a:endParaRPr lang="en-GB" dirty="0"/>
          </a:p>
          <a:p>
            <a:r>
              <a:rPr lang="en-GB" dirty="0" smtClean="0"/>
              <a:t>SP was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65419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11-17/0210r2?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11-17/0226r1?</a:t>
            </a:r>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11-17/0263r3?</a:t>
            </a:r>
          </a:p>
          <a:p>
            <a:pPr lvl="0"/>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11-17/0264r2?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5987"/>
            <a:ext cx="7770813" cy="1065213"/>
          </a:xfrm>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a:t>
            </a:r>
            <a:r>
              <a:rPr lang="en-GB" dirty="0">
                <a:solidFill>
                  <a:schemeClr val="tx1"/>
                </a:solidFill>
              </a:rPr>
              <a:t>, 9737</a:t>
            </a:r>
            <a:r>
              <a:rPr lang="en-GB" dirty="0"/>
              <a:t>, </a:t>
            </a:r>
            <a:r>
              <a:rPr lang="en-GB" dirty="0" smtClean="0"/>
              <a:t>9882</a:t>
            </a:r>
            <a:r>
              <a:rPr lang="en-US" dirty="0" smtClean="0"/>
              <a:t>, </a:t>
            </a:r>
            <a:r>
              <a:rPr lang="en-GB" dirty="0" smtClean="0"/>
              <a:t>10009</a:t>
            </a:r>
            <a:r>
              <a:rPr lang="en-GB" dirty="0"/>
              <a:t>, 10329, 10330, </a:t>
            </a:r>
            <a:r>
              <a:rPr lang="en-GB" dirty="0" smtClean="0"/>
              <a:t>10333, 8395 in doc 11-17/0319r1?</a:t>
            </a:r>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5854, 6160, </a:t>
            </a:r>
            <a:r>
              <a:rPr lang="en-GB" dirty="0" smtClean="0"/>
              <a:t>8519, 7660, 9403</a:t>
            </a:r>
            <a:endParaRPr lang="en-US" dirty="0"/>
          </a:p>
          <a:p>
            <a:r>
              <a:rPr lang="en-US" dirty="0" smtClean="0"/>
              <a:t>In doc 11-17/0204r5?</a:t>
            </a:r>
          </a:p>
          <a:p>
            <a:r>
              <a:rPr lang="en-US" dirty="0" smtClean="0"/>
              <a:t>8262, 8297, </a:t>
            </a:r>
            <a:r>
              <a:rPr lang="en-US" strike="sngStrike" dirty="0" smtClean="0">
                <a:solidFill>
                  <a:srgbClr val="FF0000"/>
                </a:solidFill>
              </a:rPr>
              <a:t>5853</a:t>
            </a:r>
            <a:r>
              <a:rPr lang="en-US" dirty="0" smtClean="0"/>
              <a:t>, 8290, and the above.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463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708583" y="2057400"/>
            <a:ext cx="7770813" cy="4113213"/>
          </a:xfrm>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 Policy and procedure</a:t>
            </a:r>
          </a:p>
          <a:p>
            <a:pPr>
              <a:buFont typeface="Arial" panose="020B0604020202020204" pitchFamily="34" charset="0"/>
              <a:buChar char="•"/>
            </a:pPr>
            <a:r>
              <a:rPr lang="en-US" dirty="0" smtClean="0"/>
              <a:t>9:00 -12:00	 	Comment Resolution</a:t>
            </a:r>
            <a:endParaRPr lang="en-US" dirty="0"/>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6:00		 Comment Resolution (including break)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 of CID 5050 in doc 11-16/0363</a:t>
            </a:r>
          </a:p>
          <a:p>
            <a:endParaRPr lang="en-US" dirty="0"/>
          </a:p>
          <a:p>
            <a:r>
              <a:rPr lang="en-US" dirty="0" smtClean="0"/>
              <a:t>No SP on the resolution.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33326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3015,3016, 3165, 7487, 8660, 8661, 9262, 9263, </a:t>
            </a:r>
            <a:r>
              <a:rPr lang="en-GB" dirty="0" smtClean="0"/>
              <a:t>9633 in doc 11-12/0282 r2?</a:t>
            </a:r>
          </a:p>
          <a:p>
            <a:endParaRPr lang="en-GB" dirty="0"/>
          </a:p>
          <a:p>
            <a:r>
              <a:rPr lang="en-GB" dirty="0" smtClean="0"/>
              <a:t>No SP on resolutions. Need to consult with PHY if SS gap is allowed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249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solidFill>
                  <a:srgbClr val="FF0000"/>
                </a:solidFill>
              </a:rPr>
              <a:t>3012</a:t>
            </a:r>
            <a:r>
              <a:rPr lang="en-GB" dirty="0"/>
              <a:t>, 3019, 9648, 9837, 10162, </a:t>
            </a:r>
            <a:r>
              <a:rPr lang="en-GB" strike="sngStrike" dirty="0" smtClean="0">
                <a:solidFill>
                  <a:srgbClr val="FF0000"/>
                </a:solidFill>
              </a:rPr>
              <a:t>5189</a:t>
            </a:r>
            <a:r>
              <a:rPr lang="en-GB" strike="sngStrike" dirty="0" smtClean="0"/>
              <a:t> </a:t>
            </a:r>
            <a:r>
              <a:rPr lang="en-GB" dirty="0" smtClean="0"/>
              <a:t>in doc 11-17/0359r2?</a:t>
            </a:r>
          </a:p>
          <a:p>
            <a:endParaRPr lang="en-GB" dirty="0"/>
          </a:p>
          <a:p>
            <a:r>
              <a:rPr lang="en-GB" dirty="0" smtClean="0"/>
              <a:t>No objection</a:t>
            </a:r>
          </a:p>
          <a:p>
            <a:endParaRPr lang="en-GB" strike="sngStrike"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5800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3018, </a:t>
            </a:r>
            <a:r>
              <a:rPr lang="en-GB" dirty="0" smtClean="0"/>
              <a:t>8190</a:t>
            </a:r>
            <a:r>
              <a:rPr lang="en-US" dirty="0" smtClean="0"/>
              <a:t>, </a:t>
            </a:r>
            <a:r>
              <a:rPr lang="en-GB" dirty="0" smtClean="0"/>
              <a:t>3167</a:t>
            </a:r>
            <a:r>
              <a:rPr lang="en-GB" dirty="0"/>
              <a:t>, 3216, 5130, </a:t>
            </a:r>
            <a:r>
              <a:rPr lang="en-GB" strike="sngStrike" dirty="0">
                <a:solidFill>
                  <a:srgbClr val="FF0000"/>
                </a:solidFill>
              </a:rPr>
              <a:t>8114</a:t>
            </a:r>
            <a:r>
              <a:rPr lang="en-GB" dirty="0"/>
              <a:t>, 8166, 8335, 8336, 8380, 8415, 8539, 8540, 9494, 9645, </a:t>
            </a:r>
            <a:r>
              <a:rPr lang="en-GB" strike="sngStrike" dirty="0" smtClean="0">
                <a:solidFill>
                  <a:srgbClr val="FF0000"/>
                </a:solidFill>
              </a:rPr>
              <a:t>9647</a:t>
            </a:r>
            <a:r>
              <a:rPr lang="en-US" dirty="0" smtClean="0"/>
              <a:t>, </a:t>
            </a:r>
            <a:r>
              <a:rPr lang="en-GB" dirty="0" smtClean="0"/>
              <a:t>6082</a:t>
            </a:r>
            <a:r>
              <a:rPr lang="en-GB" dirty="0"/>
              <a:t>, </a:t>
            </a:r>
            <a:r>
              <a:rPr lang="en-GB" dirty="0" smtClean="0"/>
              <a:t>7484</a:t>
            </a:r>
            <a:r>
              <a:rPr lang="en-US" dirty="0" smtClean="0"/>
              <a:t>, </a:t>
            </a:r>
            <a:r>
              <a:rPr lang="en-GB" strike="sngStrike" dirty="0" smtClean="0">
                <a:solidFill>
                  <a:srgbClr val="FF0000"/>
                </a:solidFill>
              </a:rPr>
              <a:t>9831</a:t>
            </a:r>
            <a:r>
              <a:rPr lang="en-GB" dirty="0" smtClean="0"/>
              <a:t> in doc 11-17/0283r3?</a:t>
            </a:r>
          </a:p>
          <a:p>
            <a:pPr lvl="0"/>
            <a:endParaRPr lang="en-GB" dirty="0"/>
          </a:p>
          <a:p>
            <a:pPr lvl="0"/>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429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a:t>
            </a:r>
            <a:r>
              <a:rPr lang="en-GB" dirty="0" smtClean="0"/>
              <a:t>6484</a:t>
            </a:r>
            <a:r>
              <a:rPr lang="en-GB" dirty="0"/>
              <a:t>, </a:t>
            </a:r>
            <a:r>
              <a:rPr lang="en-GB" dirty="0" smtClean="0"/>
              <a:t>9611</a:t>
            </a:r>
          </a:p>
          <a:p>
            <a:r>
              <a:rPr lang="en-GB" dirty="0"/>
              <a:t>i</a:t>
            </a:r>
            <a:r>
              <a:rPr lang="en-GB" dirty="0" smtClean="0"/>
              <a:t>n document 17/0226r3</a:t>
            </a:r>
            <a:endParaRPr lang="en-GB" dirty="0"/>
          </a:p>
          <a:p>
            <a:r>
              <a:rPr lang="en-GB" dirty="0" smtClean="0"/>
              <a:t> </a:t>
            </a:r>
          </a:p>
          <a:p>
            <a:r>
              <a:rPr lang="en-GB" dirty="0" smtClean="0"/>
              <a:t>No objections</a:t>
            </a:r>
          </a:p>
          <a:p>
            <a:endParaRPr lang="en-GB" dirty="0"/>
          </a:p>
          <a:p>
            <a:r>
              <a:rPr lang="en-GB" dirty="0" smtClean="0"/>
              <a:t>[Alfred]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79572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CID </a:t>
            </a:r>
            <a:r>
              <a:rPr lang="en-GB" dirty="0" smtClean="0"/>
              <a:t>9428</a:t>
            </a:r>
          </a:p>
          <a:p>
            <a:r>
              <a:rPr lang="en-GB" dirty="0"/>
              <a:t>i</a:t>
            </a:r>
            <a:r>
              <a:rPr lang="en-GB" dirty="0" smtClean="0"/>
              <a:t>n document 17/0264r3</a:t>
            </a:r>
            <a:endParaRPr lang="en-GB" dirty="0"/>
          </a:p>
          <a:p>
            <a:r>
              <a:rPr lang="en-GB" dirty="0" smtClean="0"/>
              <a:t> </a:t>
            </a:r>
          </a:p>
          <a:p>
            <a:r>
              <a:rPr lang="en-GB" dirty="0" smtClean="0"/>
              <a:t>No objections</a:t>
            </a:r>
          </a:p>
          <a:p>
            <a:endParaRPr lang="en-GB" dirty="0"/>
          </a:p>
          <a:p>
            <a:r>
              <a:rPr lang="en-GB" dirty="0" smtClean="0"/>
              <a:t>[Po-Kai]</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5077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3060, 3061, 9444, 5175, 3062, 3071, 5708, 5709, 5710, 9709, 5711, 7177, 3072, 4817, 3136, 9821, 3075, 7552, 7972, 8533, 5455, 7163, 7164, 9378, 7165, 7841, 7169, 9379, 7146, 8280, 8292</a:t>
            </a:r>
          </a:p>
          <a:p>
            <a:r>
              <a:rPr lang="en-GB" dirty="0"/>
              <a:t>i</a:t>
            </a:r>
            <a:r>
              <a:rPr lang="en-GB" dirty="0" smtClean="0"/>
              <a:t>n document 17/0230r1</a:t>
            </a:r>
            <a:endParaRPr lang="en-GB" dirty="0"/>
          </a:p>
          <a:p>
            <a:r>
              <a:rPr lang="en-GB" dirty="0" smtClean="0"/>
              <a:t> </a:t>
            </a:r>
          </a:p>
          <a:p>
            <a:r>
              <a:rPr lang="en-GB" dirty="0" smtClean="0"/>
              <a:t>No Objections</a:t>
            </a:r>
            <a:endParaRPr lang="en-GB" dirty="0"/>
          </a:p>
          <a:p>
            <a:endParaRPr lang="en-GB" dirty="0"/>
          </a:p>
          <a:p>
            <a:r>
              <a:rPr lang="en-GB"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67198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sz="1600" dirty="0"/>
              <a:t>Do you agree </a:t>
            </a:r>
            <a:r>
              <a:rPr lang="en-US" sz="1600" dirty="0" smtClean="0"/>
              <a:t>with the resolutions of </a:t>
            </a:r>
            <a:r>
              <a:rPr lang="en-US" sz="1600" dirty="0"/>
              <a:t>CIDs </a:t>
            </a:r>
            <a:endParaRPr lang="en-US" sz="1600" dirty="0" smtClean="0"/>
          </a:p>
          <a:p>
            <a:r>
              <a:rPr lang="en-US" sz="1600" dirty="0"/>
              <a:t>7968, 8271, 4809, 4810, 4811, 5702, 5183, 5184, 9451, 5185, 5703, 7574, 9894, 4812, 5186, 5704, 9452, 8272, 9707, 5706, 5187, 6168, 5983, 8273, 8338, 9588, 6166, 10167, 4815, 4816, 7644, </a:t>
            </a:r>
            <a:r>
              <a:rPr lang="en-US" sz="1600" strike="sngStrike" dirty="0">
                <a:solidFill>
                  <a:srgbClr val="FF0000"/>
                </a:solidFill>
              </a:rPr>
              <a:t>7041</a:t>
            </a:r>
            <a:r>
              <a:rPr lang="en-US" sz="1600" dirty="0"/>
              <a:t>, </a:t>
            </a:r>
            <a:r>
              <a:rPr lang="en-US" sz="1600" strike="sngStrike" dirty="0">
                <a:solidFill>
                  <a:srgbClr val="FF0000"/>
                </a:solidFill>
              </a:rPr>
              <a:t>7141</a:t>
            </a:r>
            <a:r>
              <a:rPr lang="en-US" sz="1600" dirty="0"/>
              <a:t>, </a:t>
            </a:r>
            <a:r>
              <a:rPr lang="en-US" sz="1600" strike="sngStrike" dirty="0">
                <a:solidFill>
                  <a:srgbClr val="FF0000"/>
                </a:solidFill>
              </a:rPr>
              <a:t>9897</a:t>
            </a:r>
            <a:r>
              <a:rPr lang="en-US" sz="1600" dirty="0"/>
              <a:t>, 7812, 9896, 6065, 7175, 9759, 9456, 9589, 7176, 10260, 9898, 8552, 3228, 9710, 4818, 8151, 8701, 8702, 4821, 9529, 4820, 8703, 4822, 4823, 4824, 4825, 6685, 7649, 5717, 3232, 7816, 5988, 9713, 4828, 6196, 3325*, 6695, 8705, 6696, 7817, 6697, 9917, 5997, 5998, </a:t>
            </a:r>
            <a:r>
              <a:rPr lang="en-US" sz="1600" dirty="0" smtClean="0"/>
              <a:t>6701</a:t>
            </a:r>
          </a:p>
          <a:p>
            <a:r>
              <a:rPr lang="en-GB" sz="1600" dirty="0" smtClean="0"/>
              <a:t>in document 17/0250r2</a:t>
            </a:r>
            <a:endParaRPr lang="en-GB" sz="1600" dirty="0"/>
          </a:p>
          <a:p>
            <a:r>
              <a:rPr lang="en-GB" sz="1600" dirty="0" smtClean="0"/>
              <a:t> </a:t>
            </a:r>
          </a:p>
          <a:p>
            <a:r>
              <a:rPr lang="en-GB" sz="1600" dirty="0" smtClean="0"/>
              <a:t>No Objections.</a:t>
            </a:r>
          </a:p>
          <a:p>
            <a:endParaRPr lang="en-GB" sz="1600" dirty="0" smtClean="0"/>
          </a:p>
          <a:p>
            <a:r>
              <a:rPr lang="en-GB" sz="1600"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867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CIDs </a:t>
            </a:r>
            <a:r>
              <a:rPr lang="en-US" dirty="0" smtClean="0"/>
              <a:t>3084</a:t>
            </a:r>
            <a:r>
              <a:rPr lang="en-US" dirty="0"/>
              <a:t>, 3085, 3086, 5387, 7166, 6786, 6779, 6777, 6781, 3088, 9458, 10299, 3087, </a:t>
            </a:r>
            <a:r>
              <a:rPr lang="en-US" dirty="0" smtClean="0"/>
              <a:t>5476</a:t>
            </a:r>
          </a:p>
          <a:p>
            <a:r>
              <a:rPr lang="en-GB" dirty="0"/>
              <a:t>in document </a:t>
            </a:r>
            <a:r>
              <a:rPr lang="en-GB" dirty="0" smtClean="0"/>
              <a:t>17/0134r8</a:t>
            </a:r>
          </a:p>
          <a:p>
            <a:endParaRPr lang="en-GB" dirty="0"/>
          </a:p>
          <a:p>
            <a:r>
              <a:rPr lang="en-GB" dirty="0" smtClean="0">
                <a:solidFill>
                  <a:srgbClr val="FF0000"/>
                </a:solidFill>
              </a:rPr>
              <a:t>Deferred</a:t>
            </a:r>
            <a:endParaRPr lang="en-GB" dirty="0">
              <a:solidFill>
                <a:srgbClr val="FF0000"/>
              </a:solidFill>
            </a:endParaRPr>
          </a:p>
          <a:p>
            <a:endParaRPr lang="en-GB" dirty="0"/>
          </a:p>
          <a:p>
            <a:r>
              <a:rPr lang="en-GB"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6960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a:t>
            </a:r>
            <a:r>
              <a:rPr lang="en-US" dirty="0" smtClean="0"/>
              <a:t>CIDs 6787</a:t>
            </a:r>
            <a:r>
              <a:rPr lang="en-US" dirty="0"/>
              <a:t>, 7131, 10300, 10301, 4910, 4911, 6789, 8356, 4909,</a:t>
            </a:r>
            <a:r>
              <a:rPr lang="en-US" strike="sngStrike" dirty="0">
                <a:solidFill>
                  <a:srgbClr val="FF0000"/>
                </a:solidFill>
              </a:rPr>
              <a:t> 9703</a:t>
            </a:r>
            <a:r>
              <a:rPr lang="en-US" dirty="0"/>
              <a:t>, </a:t>
            </a:r>
            <a:r>
              <a:rPr lang="en-US" dirty="0" smtClean="0"/>
              <a:t>4908</a:t>
            </a:r>
          </a:p>
          <a:p>
            <a:endParaRPr lang="en-US" dirty="0"/>
          </a:p>
          <a:p>
            <a:r>
              <a:rPr lang="en-US" dirty="0" smtClean="0"/>
              <a:t>12/1/2</a:t>
            </a:r>
          </a:p>
          <a:p>
            <a:r>
              <a:rPr lang="en-US" dirty="0" smtClean="0"/>
              <a:t>Straw poll passes</a:t>
            </a:r>
            <a:endParaRPr lang="en-US" dirty="0"/>
          </a:p>
          <a:p>
            <a:endParaRPr lang="en-US" dirty="0"/>
          </a:p>
          <a:p>
            <a:r>
              <a:rPr lang="en-US" dirty="0" smtClean="0"/>
              <a:t>In 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88085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to </a:t>
            </a:r>
            <a:r>
              <a:rPr lang="en-US" dirty="0" smtClean="0">
                <a:solidFill>
                  <a:srgbClr val="FF0000"/>
                </a:solidFill>
              </a:rPr>
              <a:t>remove</a:t>
            </a:r>
            <a:r>
              <a:rPr lang="en-US" dirty="0" smtClean="0"/>
              <a:t> the resolution of CID 3216 from document 17/283r3.</a:t>
            </a:r>
          </a:p>
          <a:p>
            <a:r>
              <a:rPr lang="en-US" dirty="0"/>
              <a:t>	</a:t>
            </a:r>
            <a:r>
              <a:rPr lang="en-US" dirty="0" smtClean="0"/>
              <a:t>- resolution will be provided in another document</a:t>
            </a:r>
          </a:p>
          <a:p>
            <a:endParaRPr lang="en-US" dirty="0" smtClean="0"/>
          </a:p>
          <a:p>
            <a:r>
              <a:rPr lang="en-US" dirty="0" smtClean="0"/>
              <a:t>No Objection </a:t>
            </a:r>
          </a:p>
          <a:p>
            <a:endParaRPr lang="en-US" dirty="0"/>
          </a:p>
          <a:p>
            <a:r>
              <a:rPr lang="en-US" dirty="0"/>
              <a:t>[Raja]</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42689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revised resolution of CID 9831 from document 17/283r3.</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129885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 5189 from document 17/359r2.</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3054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CIDs </a:t>
            </a:r>
            <a:r>
              <a:rPr lang="en-GB" dirty="0"/>
              <a:t>3015,3016, 3165, 7487, 8660, 8661, 9262, 9263, </a:t>
            </a:r>
            <a:r>
              <a:rPr lang="en-GB" dirty="0" smtClean="0"/>
              <a:t>9633</a:t>
            </a:r>
          </a:p>
          <a:p>
            <a:r>
              <a:rPr lang="en-US" dirty="0" smtClean="0"/>
              <a:t> from document 17/282r4.</a:t>
            </a:r>
          </a:p>
          <a:p>
            <a:endParaRPr lang="en-US" dirty="0"/>
          </a:p>
          <a:p>
            <a:r>
              <a:rPr lang="en-US" dirty="0" smtClean="0"/>
              <a:t>No Objections</a:t>
            </a:r>
          </a:p>
          <a:p>
            <a:endParaRPr lang="en-US" dirty="0"/>
          </a:p>
          <a:p>
            <a:r>
              <a:rPr lang="en-US" dirty="0" smtClean="0"/>
              <a:t>[Raja]</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639274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 of </a:t>
            </a:r>
            <a:r>
              <a:rPr lang="en-US" dirty="0" smtClean="0"/>
              <a:t>CIDs </a:t>
            </a:r>
            <a:r>
              <a:rPr lang="en-GB" dirty="0" smtClean="0"/>
              <a:t>4564</a:t>
            </a:r>
            <a:r>
              <a:rPr lang="en-GB" dirty="0"/>
              <a:t>, 4571, 4614, 7369, 8083, 8511, 8512, 9666, </a:t>
            </a:r>
            <a:r>
              <a:rPr lang="en-GB" dirty="0" smtClean="0"/>
              <a:t>9667</a:t>
            </a:r>
          </a:p>
          <a:p>
            <a:r>
              <a:rPr lang="en-GB" dirty="0" smtClean="0"/>
              <a:t>In document 235r0?</a:t>
            </a:r>
            <a:endParaRPr lang="en-US" dirty="0"/>
          </a:p>
          <a:p>
            <a:endParaRPr lang="en-US" dirty="0" smtClean="0"/>
          </a:p>
          <a:p>
            <a:endParaRPr lang="en-US" dirty="0"/>
          </a:p>
          <a:p>
            <a:r>
              <a:rPr lang="en-US" dirty="0" smtClean="0"/>
              <a:t>No Objections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89081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CIDs </a:t>
            </a:r>
            <a:r>
              <a:rPr lang="en-GB" dirty="0" smtClean="0"/>
              <a:t>3132</a:t>
            </a:r>
            <a:r>
              <a:rPr lang="en-GB" dirty="0"/>
              <a:t>, 3175, 4720, 6919, 7228, 8308 </a:t>
            </a:r>
            <a:endParaRPr lang="en-GB" dirty="0"/>
          </a:p>
          <a:p>
            <a:r>
              <a:rPr lang="en-GB" dirty="0" smtClean="0"/>
              <a:t>In document 236r1</a:t>
            </a:r>
          </a:p>
          <a:p>
            <a:endParaRPr lang="en-GB" dirty="0"/>
          </a:p>
          <a:p>
            <a:endParaRPr lang="en-GB" dirty="0" smtClean="0"/>
          </a:p>
          <a:p>
            <a:r>
              <a:rPr lang="en-US" dirty="0" smtClean="0"/>
              <a:t>No Objections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76195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a:t>
            </a:r>
            <a:endParaRPr lang="en-GB" dirty="0" smtClean="0"/>
          </a:p>
          <a:p>
            <a:r>
              <a:rPr lang="en-GB" dirty="0" smtClean="0"/>
              <a:t>4789</a:t>
            </a:r>
            <a:r>
              <a:rPr lang="en-GB" dirty="0"/>
              <a:t>,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endParaRPr lang="en-US" dirty="0"/>
          </a:p>
          <a:p>
            <a:r>
              <a:rPr lang="en-US" dirty="0" smtClean="0"/>
              <a:t>In document 237r2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702885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 9703 in document 138r1</a:t>
            </a:r>
            <a:endParaRPr lang="en-GB" dirty="0"/>
          </a:p>
          <a:p>
            <a:endParaRPr lang="en-US" dirty="0"/>
          </a:p>
          <a:p>
            <a:r>
              <a:rPr lang="en-US" dirty="0" smtClean="0"/>
              <a:t>No Objections</a:t>
            </a:r>
          </a:p>
          <a:p>
            <a:endParaRPr lang="en-US" dirty="0"/>
          </a:p>
          <a:p>
            <a:endParaRPr lang="en-US" dirty="0" smtClean="0"/>
          </a:p>
          <a:p>
            <a:r>
              <a:rPr lang="en-US"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419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 </a:t>
            </a:r>
            <a:r>
              <a:rPr lang="en-US" dirty="0"/>
              <a:t>3084, 3085, 3086, 5387, 7166, 6786, 6779, 6777, 6781, 3088, 9458, 10299, 3087, </a:t>
            </a:r>
            <a:r>
              <a:rPr lang="en-US" dirty="0" smtClean="0"/>
              <a:t>5476 </a:t>
            </a:r>
          </a:p>
          <a:p>
            <a:r>
              <a:rPr lang="en-US" dirty="0" smtClean="0"/>
              <a:t>in </a:t>
            </a:r>
            <a:r>
              <a:rPr lang="en-US" dirty="0"/>
              <a:t>document </a:t>
            </a:r>
            <a:r>
              <a:rPr lang="en-US" dirty="0" smtClean="0"/>
              <a:t>134r10</a:t>
            </a:r>
          </a:p>
          <a:p>
            <a:endParaRPr lang="en-US" dirty="0"/>
          </a:p>
          <a:p>
            <a:r>
              <a:rPr lang="en-US" dirty="0" smtClean="0"/>
              <a:t>No Objections</a:t>
            </a:r>
          </a:p>
          <a:p>
            <a:endParaRPr lang="en-US" dirty="0"/>
          </a:p>
          <a:p>
            <a:endParaRPr lang="en-US" dirty="0" smtClean="0"/>
          </a:p>
          <a:p>
            <a:r>
              <a:rPr lang="en-US" dirty="0"/>
              <a:t>[Abhishek]</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88295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Call the meeting to order</a:t>
            </a:r>
          </a:p>
          <a:p>
            <a:r>
              <a:rPr lang="en-US" dirty="0" smtClean="0"/>
              <a:t>IPR Policy and Procedure</a:t>
            </a:r>
          </a:p>
          <a:p>
            <a:r>
              <a:rPr lang="en-US" dirty="0" smtClean="0"/>
              <a:t>9</a:t>
            </a:r>
            <a:r>
              <a:rPr lang="en-US" dirty="0" smtClean="0">
                <a:sym typeface="Wingdings" panose="05000000000000000000" pitchFamily="2" charset="2"/>
              </a:rPr>
              <a:t>:00 – 12:00	</a:t>
            </a:r>
            <a:r>
              <a:rPr lang="en-US" dirty="0" smtClean="0"/>
              <a:t>Comment Resolution</a:t>
            </a:r>
          </a:p>
          <a:p>
            <a:r>
              <a:rPr lang="en-US" dirty="0" smtClean="0"/>
              <a:t>12:00 – 1:00	Lunch</a:t>
            </a:r>
          </a:p>
          <a:p>
            <a:r>
              <a:rPr lang="en-US" dirty="0" smtClean="0"/>
              <a:t>1:00 – 4:00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1265</TotalTime>
  <Words>2706</Words>
  <Application>Microsoft Office PowerPoint</Application>
  <PresentationFormat>On-screen Show (4:3)</PresentationFormat>
  <Paragraphs>423</Paragraphs>
  <Slides>46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8"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vt:lpstr>
      <vt:lpstr>SP</vt:lpstr>
      <vt:lpstr>SP</vt:lpstr>
      <vt:lpstr>SP</vt:lpstr>
      <vt:lpstr>SP</vt:lpstr>
      <vt:lpstr>SP</vt:lpstr>
      <vt:lpstr>PowerPoint Presentation</vt:lpstr>
      <vt:lpstr>SP</vt:lpstr>
      <vt:lpstr>SP</vt:lpstr>
      <vt:lpstr>SP</vt:lpstr>
      <vt:lpstr>Agenda for Thursday March 09, 2017 </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Merlin, Simone</cp:lastModifiedBy>
  <cp:revision>88</cp:revision>
  <cp:lastPrinted>1601-01-01T00:00:00Z</cp:lastPrinted>
  <dcterms:created xsi:type="dcterms:W3CDTF">2017-01-26T15:28:16Z</dcterms:created>
  <dcterms:modified xsi:type="dcterms:W3CDTF">2017-03-10T02:00:16Z</dcterms:modified>
</cp:coreProperties>
</file>