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802.11-17/0356r0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098" name="Document" r:id="rId5" imgW="8258040" imgH="2549006" progId="Word.Document.8">
                  <p:embed/>
                </p:oleObj>
              </mc:Choice>
              <mc:Fallback>
                <p:oleObj name="Document" r:id="rId5" imgW="8258040" imgH="2549006" progId="Word.Document.8">
                  <p:embed/>
                  <p:pic>
                    <p:nvPicPr>
                      <p:cNvPr id="0" name="Picture 3"/>
                      <p:cNvPicPr>
                        <a:picLocks noChangeAspect="1" noChangeArrowheads="1"/>
                      </p:cNvPicPr>
                      <p:nvPr/>
                    </p:nvPicPr>
                    <p:blipFill>
                      <a:blip r:embed="rId6"/>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719458341"/>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099"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Comment </a:t>
            </a:r>
            <a:r>
              <a:rPr lang="en-US" dirty="0" smtClean="0"/>
              <a:t>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356</TotalTime>
  <Words>1005</Words>
  <Application>Microsoft Office PowerPoint</Application>
  <PresentationFormat>On-screen Show (4:3)</PresentationFormat>
  <Paragraphs>160</Paragraphs>
  <Slides>15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7"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Agenda for Thursday March 09, 2017 </vt:lpstr>
      <vt:lpstr>Agenda for Friday March 10,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22</cp:revision>
  <cp:lastPrinted>1601-01-01T00:00:00Z</cp:lastPrinted>
  <dcterms:created xsi:type="dcterms:W3CDTF">2017-01-26T15:28:16Z</dcterms:created>
  <dcterms:modified xsi:type="dcterms:W3CDTF">2017-03-08T13:32:01Z</dcterms:modified>
</cp:coreProperties>
</file>