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65" r:id="rId2"/>
    <p:sldId id="257" r:id="rId3"/>
    <p:sldId id="259" r:id="rId4"/>
    <p:sldId id="267" r:id="rId5"/>
    <p:sldId id="260" r:id="rId6"/>
    <p:sldId id="258" r:id="rId7"/>
    <p:sldId id="261" r:id="rId8"/>
    <p:sldId id="262" r:id="rId9"/>
    <p:sldId id="266" r:id="rId10"/>
    <p:sldId id="263" r:id="rId11"/>
    <p:sldId id="264" r:id="rId12"/>
    <p:sldId id="268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2456" y="6475413"/>
            <a:ext cx="185146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Q. Li, F Jiang, X. Chen, Intel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23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Q. Li, F. Jiang, X. Chen, 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72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February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2456" y="6475413"/>
            <a:ext cx="18514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Qinghua Li, Intel Corporation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21284" y="332601"/>
            <a:ext cx="39242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7-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0328-00-00ax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Adaptation Feedback </a:t>
            </a:r>
            <a:br>
              <a:rPr lang="en-US" dirty="0"/>
            </a:br>
            <a:r>
              <a:rPr lang="en-US" dirty="0"/>
              <a:t>for Combating Interferences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8" y="6475413"/>
            <a:ext cx="182793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Q. Li</a:t>
            </a:r>
            <a:r>
              <a:rPr lang="en-US" altLang="ko-KR" dirty="0" smtClean="0"/>
              <a:t>, F. Jiang, X. Chen,</a:t>
            </a:r>
            <a:r>
              <a:rPr lang="en-US" altLang="ko-KR" dirty="0" smtClean="0"/>
              <a:t> </a:t>
            </a:r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99146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kern="0" dirty="0" smtClean="0"/>
              <a:t>Date:</a:t>
            </a:r>
            <a:r>
              <a:rPr lang="en-GB" b="0" kern="0" dirty="0" smtClean="0"/>
              <a:t> 2017-03-06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43830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911744"/>
              </p:ext>
            </p:extLst>
          </p:nvPr>
        </p:nvGraphicFramePr>
        <p:xfrm>
          <a:off x="1504950" y="3027748"/>
          <a:ext cx="623570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Document" r:id="rId3" imgW="9382119" imgH="4250194" progId="Word.Document.8">
                  <p:embed/>
                </p:oleObj>
              </mc:Choice>
              <mc:Fallback>
                <p:oleObj name="Document" r:id="rId3" imgW="9382119" imgH="425019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950" y="3027748"/>
                        <a:ext cx="623570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119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b="0" dirty="0" smtClean="0"/>
              <a:t>Reducing MCS is not efficient to combat interference </a:t>
            </a:r>
          </a:p>
          <a:p>
            <a:r>
              <a:rPr lang="en-US" b="0" dirty="0" err="1" smtClean="0"/>
              <a:t>Tx</a:t>
            </a:r>
            <a:r>
              <a:rPr lang="en-US" b="0" dirty="0" smtClean="0"/>
              <a:t> needs to tell Rx about the presence of interference </a:t>
            </a:r>
          </a:p>
          <a:p>
            <a:r>
              <a:rPr lang="en-US" b="0" dirty="0" smtClean="0"/>
              <a:t>A-Control field still has 9 bits </a:t>
            </a:r>
            <a:r>
              <a:rPr lang="en-US" b="0" dirty="0"/>
              <a:t>available for link adaptation </a:t>
            </a:r>
            <a:endParaRPr lang="en-US" b="0" dirty="0" smtClean="0"/>
          </a:p>
          <a:p>
            <a:r>
              <a:rPr lang="en-US" b="0" dirty="0" smtClean="0"/>
              <a:t>Propose to use 1 reserved bits for </a:t>
            </a:r>
            <a:r>
              <a:rPr lang="en-US" b="0" dirty="0" smtClean="0"/>
              <a:t>DCM </a:t>
            </a:r>
            <a:r>
              <a:rPr lang="en-US" b="0" dirty="0" smtClean="0"/>
              <a:t>and </a:t>
            </a:r>
            <a:r>
              <a:rPr lang="en-US" b="0" dirty="0" smtClean="0"/>
              <a:t>1 </a:t>
            </a:r>
            <a:r>
              <a:rPr lang="en-US" b="0" dirty="0" smtClean="0"/>
              <a:t>reserved bit for fragmentation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 smtClean="0"/>
              <a:t>Do you support </a:t>
            </a:r>
            <a:r>
              <a:rPr lang="en-US" dirty="0" smtClean="0"/>
              <a:t>using one reserved </a:t>
            </a:r>
            <a:r>
              <a:rPr lang="en-US" dirty="0"/>
              <a:t>bit in Control Info subfield </a:t>
            </a:r>
            <a:r>
              <a:rPr lang="en-US" dirty="0" smtClean="0"/>
              <a:t>of 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DCM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For example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818712" y="3781516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29024" y="3859127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778832" y="3778468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1909" y="3838218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987173" y="3778468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5013" y="3838218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952056" y="3778468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1873" y="3784841"/>
            <a:ext cx="7572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193220" y="4307134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116670" y="4307134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241755" y="430877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25985" y="430408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41766" y="3420595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455537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2810408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626335" y="3436866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333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3655066"/>
          </a:xfrm>
        </p:spPr>
        <p:txBody>
          <a:bodyPr/>
          <a:lstStyle/>
          <a:p>
            <a:r>
              <a:rPr lang="en-US" dirty="0"/>
              <a:t>Do you support using one reserved bit in Control Info subfield of </a:t>
            </a:r>
            <a:r>
              <a:rPr lang="en-US" dirty="0" smtClean="0"/>
              <a:t>HE link </a:t>
            </a:r>
            <a:r>
              <a:rPr lang="en-US" dirty="0"/>
              <a:t>adap</a:t>
            </a:r>
            <a:r>
              <a:rPr lang="en-US" altLang="zh-CN" dirty="0"/>
              <a:t>tat</a:t>
            </a:r>
            <a:r>
              <a:rPr lang="en-US" dirty="0"/>
              <a:t>ion </a:t>
            </a:r>
            <a:r>
              <a:rPr lang="en-US" dirty="0" smtClean="0"/>
              <a:t>for fragmentation? </a:t>
            </a:r>
          </a:p>
          <a:p>
            <a:pPr lvl="1"/>
            <a:r>
              <a:rPr lang="en-US" dirty="0" smtClean="0"/>
              <a:t>For example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Y:         N:         A: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165554" y="3781520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5866" y="385913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125674" y="377847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8751" y="3838222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334015" y="377847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81855" y="3838222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Frag.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298898" y="3778472"/>
            <a:ext cx="217322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3453" y="3774743"/>
            <a:ext cx="492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…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1540062" y="4307138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463512" y="430713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8597" y="430877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72827" y="4332513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088608" y="342059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2802379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157250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3973177" y="343687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536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327" y="1610602"/>
            <a:ext cx="8209788" cy="1893998"/>
          </a:xfrm>
        </p:spPr>
        <p:txBody>
          <a:bodyPr/>
          <a:lstStyle/>
          <a:p>
            <a:r>
              <a:rPr lang="en-US" dirty="0" smtClean="0"/>
              <a:t>Interferences cause packet losses and even link loss</a:t>
            </a:r>
          </a:p>
          <a:p>
            <a:r>
              <a:rPr lang="en-US" dirty="0" smtClean="0"/>
              <a:t>Unlike noise, interferences usually concentrate in frequency or time</a:t>
            </a:r>
          </a:p>
          <a:p>
            <a:pPr lvl="1"/>
            <a:r>
              <a:rPr lang="en-US" dirty="0" smtClean="0"/>
              <a:t>Narrow band interference (NBI) e.g. clock harmonics and Bluetooth</a:t>
            </a:r>
          </a:p>
          <a:p>
            <a:pPr lvl="1"/>
            <a:r>
              <a:rPr lang="en-US" dirty="0" smtClean="0"/>
              <a:t>On-off interference (OOI) e.g. microwave </a:t>
            </a:r>
            <a:r>
              <a:rPr lang="en-US" dirty="0" smtClean="0"/>
              <a:t>oven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874078" y="3776091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99772" y="6259778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99772" y="3695565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10253" y="3382506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58262" y="61093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1328948" y="3776092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782779" y="3776092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698894" y="3776092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2725" y="3776092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1576" y="47426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39" name="Rectangle 38"/>
          <p:cNvSpPr/>
          <p:nvPr/>
        </p:nvSpPr>
        <p:spPr bwMode="auto">
          <a:xfrm>
            <a:off x="5781358" y="3782187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>
            <a:off x="5407052" y="6265874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5407052" y="3701661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117533" y="338860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8665542" y="61154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6236228" y="378218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673248" y="379300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143937" y="37872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8060005" y="378218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580957" y="4645481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1" name="Rounded Rectangle 50"/>
          <p:cNvSpPr/>
          <p:nvPr/>
        </p:nvSpPr>
        <p:spPr bwMode="auto">
          <a:xfrm>
            <a:off x="618327" y="3822192"/>
            <a:ext cx="3221573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77047" y="4142233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52" name="Rounded Rectangle 51"/>
          <p:cNvSpPr/>
          <p:nvPr/>
        </p:nvSpPr>
        <p:spPr bwMode="auto">
          <a:xfrm>
            <a:off x="5593080" y="3840480"/>
            <a:ext cx="3030090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344327" y="3720201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 flipH="1" flipV="1">
            <a:off x="3839900" y="4938193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4887057" y="4932897"/>
            <a:ext cx="714119" cy="55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230044" y="5447279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Packet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282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5762502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661177" y="366950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214955" y="3671578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1486444"/>
          </a:xfrm>
        </p:spPr>
        <p:txBody>
          <a:bodyPr/>
          <a:lstStyle/>
          <a:p>
            <a:r>
              <a:rPr lang="en-US" dirty="0"/>
              <a:t>Reducing MCS</a:t>
            </a:r>
            <a:r>
              <a:rPr lang="en-US" dirty="0" smtClean="0"/>
              <a:t> doesn’t help</a:t>
            </a:r>
          </a:p>
          <a:p>
            <a:pPr lvl="1"/>
            <a:r>
              <a:rPr lang="en-US" dirty="0" smtClean="0"/>
              <a:t>Narrow band interference still corrupts the same percentage of signal</a:t>
            </a:r>
          </a:p>
          <a:p>
            <a:pPr lvl="1"/>
            <a:r>
              <a:rPr lang="en-US" dirty="0" smtClean="0"/>
              <a:t>On-off interference causes a vicious </a:t>
            </a:r>
            <a:r>
              <a:rPr lang="en-US" dirty="0" smtClean="0"/>
              <a:t>cycle: with lower MCS, MPDU duration becomes longer and more vulnerable to interference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3872" y="6466284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12349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2588825" y="366394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Arrow Connector 8"/>
          <p:cNvCxnSpPr>
            <a:endCxn id="12" idx="1"/>
          </p:cNvCxnSpPr>
          <p:nvPr/>
        </p:nvCxnSpPr>
        <p:spPr bwMode="auto">
          <a:xfrm>
            <a:off x="1623312" y="6189285"/>
            <a:ext cx="5346720" cy="172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1623312" y="3628977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12174" y="3384315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970032" y="6068004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043695" y="366394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480715" y="367476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51404" y="366895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10049" y="3670769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7526" y="450139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18" name="Rounded Rectangle 17"/>
          <p:cNvSpPr/>
          <p:nvPr/>
        </p:nvSpPr>
        <p:spPr bwMode="auto">
          <a:xfrm>
            <a:off x="2388068" y="3721251"/>
            <a:ext cx="4820061" cy="2232296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151794" y="3601956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671939" y="3571918"/>
            <a:ext cx="668521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23" name="Straight Arrow Connector 22"/>
          <p:cNvCxnSpPr/>
          <p:nvPr/>
        </p:nvCxnSpPr>
        <p:spPr bwMode="auto">
          <a:xfrm flipH="1" flipV="1">
            <a:off x="7213907" y="4783794"/>
            <a:ext cx="629878" cy="54820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660185" y="5268615"/>
            <a:ext cx="1106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Packet corrupted by interference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9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2757" y="1674542"/>
            <a:ext cx="7772400" cy="4722812"/>
          </a:xfrm>
        </p:spPr>
        <p:txBody>
          <a:bodyPr/>
          <a:lstStyle/>
          <a:p>
            <a:r>
              <a:rPr lang="en-US" dirty="0" smtClean="0"/>
              <a:t>DCM and fragmentation are </a:t>
            </a:r>
            <a:r>
              <a:rPr lang="en-US" dirty="0" smtClean="0"/>
              <a:t>efficient </a:t>
            </a:r>
            <a:r>
              <a:rPr lang="en-US" dirty="0" smtClean="0"/>
              <a:t>for NBI and </a:t>
            </a:r>
            <a:r>
              <a:rPr lang="en-US" dirty="0" smtClean="0"/>
              <a:t>OOI</a:t>
            </a:r>
            <a:endParaRPr lang="en-US" dirty="0" smtClean="0"/>
          </a:p>
          <a:p>
            <a:r>
              <a:rPr lang="en-US" dirty="0" smtClean="0"/>
              <a:t>However, </a:t>
            </a:r>
            <a:r>
              <a:rPr lang="en-US" dirty="0" err="1" smtClean="0"/>
              <a:t>Tx</a:t>
            </a:r>
            <a:r>
              <a:rPr lang="en-US" dirty="0" smtClean="0"/>
              <a:t> doesn’t even know the presence of interference at Rx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9" name="Rectangle 28"/>
          <p:cNvSpPr/>
          <p:nvPr/>
        </p:nvSpPr>
        <p:spPr bwMode="auto">
          <a:xfrm>
            <a:off x="1165741" y="3135376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791435" y="5619063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V="1">
            <a:off x="791435" y="3054850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01916" y="274179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049925" y="5508052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 bwMode="auto">
          <a:xfrm>
            <a:off x="1620611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074442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2990557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444388" y="3135377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1838" y="4037953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53" name="Rectangle 52"/>
          <p:cNvSpPr/>
          <p:nvPr/>
        </p:nvSpPr>
        <p:spPr bwMode="auto">
          <a:xfrm>
            <a:off x="5597533" y="3141472"/>
            <a:ext cx="386499" cy="23332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5223227" y="5625159"/>
            <a:ext cx="3340708" cy="18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5223227" y="3060946"/>
            <a:ext cx="0" cy="25642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4933708" y="274788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Freq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8481717" y="5514148"/>
            <a:ext cx="506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6052403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6489423" y="3152290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6960112" y="3146485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876180" y="3141473"/>
            <a:ext cx="386499" cy="233326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7132" y="4004766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…</a:t>
            </a:r>
            <a:endParaRPr lang="en-US" sz="2000" b="1" dirty="0"/>
          </a:p>
        </p:txBody>
      </p:sp>
      <p:sp>
        <p:nvSpPr>
          <p:cNvPr id="65" name="Rounded Rectangle 64"/>
          <p:cNvSpPr/>
          <p:nvPr/>
        </p:nvSpPr>
        <p:spPr bwMode="auto">
          <a:xfrm>
            <a:off x="875626" y="4329001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875626" y="3215684"/>
            <a:ext cx="3289526" cy="106408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968710" y="3501518"/>
            <a:ext cx="3081215" cy="634274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Narrow band interference</a:t>
            </a:r>
          </a:p>
        </p:txBody>
      </p:sp>
      <p:sp>
        <p:nvSpPr>
          <p:cNvPr id="66" name="Rounded Rectangle 65"/>
          <p:cNvSpPr/>
          <p:nvPr/>
        </p:nvSpPr>
        <p:spPr bwMode="auto">
          <a:xfrm>
            <a:off x="5400504" y="3215683"/>
            <a:ext cx="150908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6960113" y="3213307"/>
            <a:ext cx="1597048" cy="217739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6115117" y="3079486"/>
            <a:ext cx="689732" cy="247886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8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On-off interference</a:t>
            </a:r>
          </a:p>
        </p:txBody>
      </p:sp>
      <p:cxnSp>
        <p:nvCxnSpPr>
          <p:cNvPr id="12" name="Curved Connector 11"/>
          <p:cNvCxnSpPr>
            <a:stCxn id="8" idx="3"/>
            <a:endCxn id="65" idx="3"/>
          </p:cNvCxnSpPr>
          <p:nvPr/>
        </p:nvCxnSpPr>
        <p:spPr bwMode="auto">
          <a:xfrm>
            <a:off x="4165152" y="3747724"/>
            <a:ext cx="12700" cy="1113317"/>
          </a:xfrm>
          <a:prstGeom prst="curvedConnector3">
            <a:avLst>
              <a:gd name="adj1" fmla="val 180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183755" y="4174043"/>
            <a:ext cx="10155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Duplicated DCM copies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76" name="Straight Arrow Connector 75"/>
          <p:cNvCxnSpPr>
            <a:endCxn id="67" idx="0"/>
          </p:cNvCxnSpPr>
          <p:nvPr/>
        </p:nvCxnSpPr>
        <p:spPr bwMode="auto">
          <a:xfrm>
            <a:off x="7758637" y="2880290"/>
            <a:ext cx="0" cy="3330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123215" y="2603291"/>
            <a:ext cx="1420582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Survived fragment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8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 via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Link adaption feedback can tell </a:t>
            </a:r>
            <a:r>
              <a:rPr lang="en-US" b="0" dirty="0" err="1" smtClean="0"/>
              <a:t>Tx</a:t>
            </a:r>
            <a:r>
              <a:rPr lang="en-US" b="0" dirty="0" smtClean="0"/>
              <a:t> to use DCM and </a:t>
            </a:r>
            <a:r>
              <a:rPr lang="en-US" b="0" dirty="0" smtClean="0"/>
              <a:t>shorter MPDU </a:t>
            </a:r>
            <a:r>
              <a:rPr lang="en-US" b="0" dirty="0" smtClean="0"/>
              <a:t>for combating narrow band interference and on-off interference, respectively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48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adaptation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Currently, link adaptation parameters i.e. </a:t>
            </a:r>
            <a:r>
              <a:rPr lang="en-US" b="0" dirty="0" err="1" smtClean="0"/>
              <a:t>Nss</a:t>
            </a:r>
            <a:r>
              <a:rPr lang="en-US" b="0" dirty="0" smtClean="0"/>
              <a:t> and MCS are piggybacked in Aggregated Control subfield of HE variant HT control field in MAC header 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76324" y="6475413"/>
            <a:ext cx="1067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Qinghua Li,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914674"/>
            <a:ext cx="6148197" cy="3424379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 bwMode="auto">
          <a:xfrm>
            <a:off x="1287940" y="4626864"/>
            <a:ext cx="6594188" cy="38404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feedback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Control Information subfield of link adaptation still has 9 reserved bits currently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5" y="4017805"/>
            <a:ext cx="7796272" cy="194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684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DIM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DCM</a:t>
            </a:r>
          </a:p>
          <a:p>
            <a:pPr lvl="1"/>
            <a:r>
              <a:rPr lang="en-US" dirty="0" smtClean="0"/>
              <a:t>Combat NBI by sending data over two sets of tones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1673352" y="4599432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83664" y="4677043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633472" y="4596384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76549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3841813" y="4596384"/>
            <a:ext cx="925275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89653" y="469291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DCM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774908" y="4597330"/>
            <a:ext cx="2212832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95443" y="4656134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047860" y="5125050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1971310" y="512505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096395" y="512668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80625" y="5122002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839118" y="5140236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6406" y="4238511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10177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665048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48097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099545" y="4254782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4744501" y="42402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507192" y="4224806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7616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for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2122996"/>
            <a:ext cx="7772400" cy="4722812"/>
          </a:xfrm>
        </p:spPr>
        <p:txBody>
          <a:bodyPr/>
          <a:lstStyle/>
          <a:p>
            <a:r>
              <a:rPr lang="en-US" dirty="0" smtClean="0"/>
              <a:t>Use 1 reserved bit for Rx to recommend </a:t>
            </a:r>
            <a:r>
              <a:rPr lang="en-US" dirty="0" smtClean="0"/>
              <a:t>fragmentation</a:t>
            </a:r>
            <a:endParaRPr lang="en-US" dirty="0" smtClean="0"/>
          </a:p>
          <a:p>
            <a:pPr lvl="1"/>
            <a:r>
              <a:rPr lang="en-US" dirty="0" smtClean="0"/>
              <a:t>Combat OOI by shortening MPDU </a:t>
            </a:r>
            <a:r>
              <a:rPr lang="en-US" dirty="0" smtClean="0"/>
              <a:t>duration e.g. </a:t>
            </a:r>
            <a:r>
              <a:rPr lang="en-US" dirty="0" smtClean="0"/>
              <a:t>down to 500 bytes</a:t>
            </a:r>
            <a:endParaRPr lang="en-US" dirty="0" smtClean="0"/>
          </a:p>
          <a:p>
            <a:pPr lvl="1"/>
            <a:r>
              <a:rPr lang="en-US" dirty="0" smtClean="0"/>
              <a:t>Indicate the presence of OOI such that </a:t>
            </a:r>
            <a:r>
              <a:rPr lang="en-US" dirty="0" err="1" smtClean="0"/>
              <a:t>Tx</a:t>
            </a:r>
            <a:r>
              <a:rPr lang="en-US" dirty="0" smtClean="0"/>
              <a:t> knows RSSI is not reliable for link adaptation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15989" y="6475413"/>
            <a:ext cx="1827936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Q. Li, F. Jiang, X. Chen, Intel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2114787" y="4228940"/>
            <a:ext cx="960120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25099" y="430655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NSS</a:t>
            </a:r>
            <a:endParaRPr lang="en-US" sz="1600" b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074907" y="422589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7984" y="4285642"/>
            <a:ext cx="1065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HE-MCS</a:t>
            </a:r>
            <a:endParaRPr lang="en-US" sz="1600" b="1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283248" y="422589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1088" y="428302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DCM</a:t>
            </a:r>
            <a:endParaRPr lang="en-US" sz="1600" b="1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248131" y="4225892"/>
            <a:ext cx="964883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4454" y="4283021"/>
            <a:ext cx="749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Frag.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208251" y="4225892"/>
            <a:ext cx="1213104" cy="493776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13395" y="4283021"/>
            <a:ext cx="1270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Reserved</a:t>
            </a:r>
            <a:endParaRPr lang="en-US" sz="1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489295" y="4754558"/>
            <a:ext cx="62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Bits: 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412745" y="4754558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537830" y="4756195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622060" y="4751510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562661" y="4766701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6740229" y="4757557"/>
            <a:ext cx="2872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2037841" y="3868019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B0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751612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B2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3106483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B3</a:t>
            </a:r>
            <a:endParaRPr lang="en-US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3922410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B6</a:t>
            </a:r>
            <a:endParaRPr lang="en-US" sz="1600" dirty="0"/>
          </a:p>
        </p:txBody>
      </p:sp>
      <p:sp>
        <p:nvSpPr>
          <p:cNvPr id="31" name="TextBox 30"/>
          <p:cNvSpPr txBox="1"/>
          <p:nvPr/>
        </p:nvSpPr>
        <p:spPr>
          <a:xfrm>
            <a:off x="4540980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B7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5518815" y="3884290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B8</a:t>
            </a:r>
            <a:endParaRPr lang="en-US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6260353" y="3854314"/>
            <a:ext cx="4235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B9</a:t>
            </a:r>
            <a:endParaRPr lang="en-US" sz="1600" dirty="0"/>
          </a:p>
        </p:txBody>
      </p:sp>
      <p:sp>
        <p:nvSpPr>
          <p:cNvPr id="34" name="TextBox 33"/>
          <p:cNvSpPr txBox="1"/>
          <p:nvPr/>
        </p:nvSpPr>
        <p:spPr>
          <a:xfrm>
            <a:off x="6948627" y="385431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B15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244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_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_ieee" id="{962B99E3-1281-4E42-AB78-D2B19DEB8B66}" vid="{0A5F6BAE-67BD-49F9-86DB-2DD0355F52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Theme_ieee</Template>
  <TotalTime>1065</TotalTime>
  <Words>648</Words>
  <Application>Microsoft Office PowerPoint</Application>
  <PresentationFormat>On-screen Show (4:3)</PresentationFormat>
  <Paragraphs>184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Theme_ieee</vt:lpstr>
      <vt:lpstr>Document</vt:lpstr>
      <vt:lpstr>Link Adaptation Feedback  for Combating Interferences</vt:lpstr>
      <vt:lpstr>Problem statement (1/2)</vt:lpstr>
      <vt:lpstr>Problem statement (2/2)</vt:lpstr>
      <vt:lpstr>Solutions</vt:lpstr>
      <vt:lpstr>Adaptation via feedback</vt:lpstr>
      <vt:lpstr>Link adaptation feedback</vt:lpstr>
      <vt:lpstr>Available feedback field</vt:lpstr>
      <vt:lpstr>Feedback for DIM</vt:lpstr>
      <vt:lpstr>Feedback for fragmentation</vt:lpstr>
      <vt:lpstr>Summary</vt:lpstr>
      <vt:lpstr>Straw Poll 1</vt:lpstr>
      <vt:lpstr>Straw Poll 2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Li, Qinghua</dc:creator>
  <cp:keywords>CTPClassification=CTP_IC:VisualMarkings=</cp:keywords>
  <cp:lastModifiedBy>Li, Qinghua</cp:lastModifiedBy>
  <cp:revision>100</cp:revision>
  <dcterms:created xsi:type="dcterms:W3CDTF">2017-02-28T01:28:07Z</dcterms:created>
  <dcterms:modified xsi:type="dcterms:W3CDTF">2017-03-09T21:32:12Z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ed49e053-2f46-4ad1-8c2d-406a8689fe8d</vt:lpwstr>
  </property>
  <property fmtid="{D5CDD505-2E9C-101B-9397-08002B2CF9AE}" pid="3" name="CTP_BU">
    <vt:lpwstr>NEXT GEN AND STANDARDS GROUP</vt:lpwstr>
  </property>
  <property fmtid="{D5CDD505-2E9C-101B-9397-08002B2CF9AE}" pid="4" name="CTP_TimeStamp">
    <vt:lpwstr>2017-03-04 03:34:30Z</vt:lpwstr>
  </property>
  <property fmtid="{D5CDD505-2E9C-101B-9397-08002B2CF9AE}" pid="5" name="CTPClassification">
    <vt:lpwstr>CTP_IC</vt:lpwstr>
  </property>
</Properties>
</file>