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74" r:id="rId4"/>
    <p:sldId id="277" r:id="rId5"/>
    <p:sldId id="275" r:id="rId6"/>
    <p:sldId id="276" r:id="rId7"/>
    <p:sldId id="284" r:id="rId8"/>
    <p:sldId id="283" r:id="rId9"/>
    <p:sldId id="264" r:id="rId1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502" autoAdjust="0"/>
  </p:normalViewPr>
  <p:slideViewPr>
    <p:cSldViewPr>
      <p:cViewPr varScale="1">
        <p:scale>
          <a:sx n="65" d="100"/>
          <a:sy n="65" d="100"/>
        </p:scale>
        <p:origin x="84" y="114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802-11-17/0253r0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802-11-17/0253r0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802-11-17/0253r0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802-11-17/0253r0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802-11-17/0253r0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8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Document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802-11-17/0253r0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63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802-11-17/0253r0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2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55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Jon Rosdahl, (Qualcomm)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Slide </a:t>
            </a:r>
            <a:fld id="{3A4934C6-33C0-44EA-8053-B7FE352B788A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1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63" y="6475413"/>
            <a:ext cx="2898775" cy="180975"/>
          </a:xfrm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243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789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Jon Rosdahl, (Qualcomm)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Slide </a:t>
            </a:r>
            <a:fld id="{15ECB0D5-842F-47F7-9F0C-DE88E9DC97C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21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41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94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3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6475413"/>
            <a:ext cx="3184525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420687" cy="184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3581400" y="357188"/>
            <a:ext cx="487203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>
            <a:lvl1pPr>
              <a:defRPr/>
            </a:lvl1pPr>
          </a:lstStyle>
          <a:p>
            <a: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b="1" dirty="0" smtClean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doc.: IEEE 802.</a:t>
            </a:r>
            <a:r>
              <a:rPr lang="en-US" sz="1800" b="1" dirty="0" smtClean="0">
                <a:solidFill>
                  <a:schemeClr val="tx1"/>
                </a:solidFill>
                <a:effectLst/>
              </a:rPr>
              <a:t>11-17-0253r0</a:t>
            </a:r>
            <a:endParaRPr lang="en-GB" sz="1800" b="1" dirty="0" smtClean="0">
              <a:solidFill>
                <a:schemeClr val="tx1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4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5/dcn/17/15-17-0106-01-0000-802-15-4-par-revision-d.pdf" TargetMode="External"/><Relationship Id="rId3" Type="http://schemas.openxmlformats.org/officeDocument/2006/relationships/hyperlink" Target="https://mentor.ieee.org/802-ec/dcn/17/ec-17-0008-00-00EC-ieee-p802-3ch-draft-par.pdf" TargetMode="External"/><Relationship Id="rId7" Type="http://schemas.openxmlformats.org/officeDocument/2006/relationships/hyperlink" Target="https://mentor.ieee.org/802.15/dcn/17/15-17-0049-00-0000-csd-amendment-for-use-of-the-64-71-ghz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5/dcn/17/15-17-0055-01-0000-draft-par-amendment-for-use-of-the-64-71-ghz.pdf" TargetMode="External"/><Relationship Id="rId5" Type="http://schemas.openxmlformats.org/officeDocument/2006/relationships/hyperlink" Target="https://mentor.ieee.org/802.11/dcn/17/11-17-0004-01-0000-revision-par-proposal-tgmd.doc" TargetMode="External"/><Relationship Id="rId10" Type="http://schemas.openxmlformats.org/officeDocument/2006/relationships/hyperlink" Target="https://mentor.ieee.org/802.15/dcn/17/15-17-0075-00-0000-multi-gigabit-owc-csd.docx" TargetMode="External"/><Relationship Id="rId4" Type="http://schemas.openxmlformats.org/officeDocument/2006/relationships/hyperlink" Target="https://mentor.ieee.org/802-ec/dcn/17/ec-17-0009-00-00EC-ieee-p802-3ch-draft-csd.pdf" TargetMode="External"/><Relationship Id="rId9" Type="http://schemas.openxmlformats.org/officeDocument/2006/relationships/hyperlink" Target="https://mentor.ieee.org/802.15/dcn/17/15-17-0076-01-0000-multi-gigabit-owc-par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6/11-16-1486-00-0PAR-minutes-november-2016-session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.s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eee802.org/1/files/public/docs2016/cs-PAR-CSD-comments-and-resolution-1116-v0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PAR Review - Meeting Agenda and Comment slides - Vancouver 2017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597694" y="1622424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2017-03-13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025170"/>
              </p:ext>
            </p:extLst>
          </p:nvPr>
        </p:nvGraphicFramePr>
        <p:xfrm>
          <a:off x="533400" y="2590800"/>
          <a:ext cx="8001000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Document" r:id="rId4" imgW="8289564" imgH="2521714" progId="Word.Document.8">
                  <p:embed/>
                </p:oleObj>
              </mc:Choice>
              <mc:Fallback>
                <p:oleObj name="Document" r:id="rId4" imgW="8289564" imgH="252171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90800"/>
                        <a:ext cx="8001000" cy="242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97694" y="224641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10952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Abstract-Snapshot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196752"/>
            <a:ext cx="8424936" cy="5184576"/>
          </a:xfrm>
          <a:ln/>
        </p:spPr>
        <p:txBody>
          <a:bodyPr>
            <a:normAutofit/>
          </a:bodyPr>
          <a:lstStyle/>
          <a:p>
            <a:r>
              <a:rPr lang="en-US" sz="2000" dirty="0" smtClean="0"/>
              <a:t>March 13-17, Vancouver, BC, Canada</a:t>
            </a:r>
          </a:p>
          <a:p>
            <a:endParaRPr lang="en-US" sz="9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PARs under consideration:</a:t>
            </a:r>
          </a:p>
          <a:p>
            <a:pPr lvl="1"/>
            <a:r>
              <a:rPr lang="en-US" sz="1800" b="1" dirty="0"/>
              <a:t>802.3ch</a:t>
            </a:r>
            <a:r>
              <a:rPr lang="en-US" sz="1800" dirty="0"/>
              <a:t> - Amendment: greater than 1 Gb/s Automotive Ethernet, </a:t>
            </a:r>
            <a:r>
              <a:rPr lang="en-US" sz="1800" dirty="0">
                <a:hlinkClick r:id="rId3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4"/>
              </a:rPr>
              <a:t>CSD</a:t>
            </a:r>
            <a:endParaRPr lang="en-US" sz="1800" dirty="0"/>
          </a:p>
          <a:p>
            <a:pPr lvl="1"/>
            <a:r>
              <a:rPr lang="en-US" sz="1800" b="1" dirty="0"/>
              <a:t>802.11</a:t>
            </a:r>
            <a:r>
              <a:rPr lang="en-US" sz="1800" dirty="0"/>
              <a:t> - Standard Revision: </a:t>
            </a:r>
            <a:r>
              <a:rPr lang="en-US" sz="1800" dirty="0">
                <a:hlinkClick r:id="rId5"/>
              </a:rPr>
              <a:t>PAR</a:t>
            </a:r>
            <a:endParaRPr lang="en-US" sz="1800" dirty="0"/>
          </a:p>
          <a:p>
            <a:pPr lvl="1"/>
            <a:r>
              <a:rPr lang="en-US" sz="1800" b="1" dirty="0"/>
              <a:t>802.15.3f</a:t>
            </a:r>
            <a:r>
              <a:rPr lang="en-US" sz="1800" dirty="0"/>
              <a:t> - Amendment extending the millimeter wave Physical Layer (PHY) to use the 64 to 71 GHz spectrum, </a:t>
            </a:r>
            <a:r>
              <a:rPr lang="en-US" sz="1800" dirty="0">
                <a:hlinkClick r:id="rId6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7"/>
              </a:rPr>
              <a:t>CSD</a:t>
            </a:r>
            <a:endParaRPr lang="en-US" sz="1800" dirty="0"/>
          </a:p>
          <a:p>
            <a:pPr lvl="1"/>
            <a:r>
              <a:rPr lang="en-US" sz="1800" b="1" dirty="0"/>
              <a:t>802.15.4 </a:t>
            </a:r>
            <a:r>
              <a:rPr lang="en-US" sz="1800" dirty="0"/>
              <a:t> Standard Revision, </a:t>
            </a:r>
            <a:r>
              <a:rPr lang="en-US" sz="1800" dirty="0">
                <a:hlinkClick r:id="rId8"/>
              </a:rPr>
              <a:t>PAR</a:t>
            </a:r>
            <a:endParaRPr lang="en-US" sz="1800" dirty="0"/>
          </a:p>
          <a:p>
            <a:pPr lvl="1"/>
            <a:r>
              <a:rPr lang="en-US" sz="1800" b="1" dirty="0"/>
              <a:t>802.15.11</a:t>
            </a:r>
            <a:r>
              <a:rPr lang="en-US" sz="1800" dirty="0"/>
              <a:t> - Standard: Multi-Gigabit/s Optical Wireless Communications,  </a:t>
            </a:r>
            <a:r>
              <a:rPr lang="en-US" sz="1800" dirty="0">
                <a:hlinkClick r:id="rId9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0"/>
              </a:rPr>
              <a:t>CSD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Meeting times: Monday PM2, Tuesday AM2, Thursday AM2</a:t>
            </a:r>
            <a:endParaRPr lang="en-US" alt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06425"/>
            <a:ext cx="8229600" cy="878359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PAR </a:t>
            </a:r>
            <a:r>
              <a:rPr lang="en-US" altLang="en-US" sz="2800" dirty="0" smtClean="0"/>
              <a:t>Review SC </a:t>
            </a:r>
            <a:r>
              <a:rPr lang="en-US" altLang="en-US" sz="2800" dirty="0"/>
              <a:t>–  </a:t>
            </a:r>
            <a:r>
              <a:rPr lang="en-US" altLang="en-US" sz="2800" dirty="0" smtClean="0"/>
              <a:t>March 2017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Chair</a:t>
            </a:r>
            <a:r>
              <a:rPr lang="en-US" altLang="en-US" sz="2800" dirty="0"/>
              <a:t>: Jon Rosdahl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44824"/>
            <a:ext cx="7704856" cy="4525963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en-US" dirty="0" smtClean="0"/>
              <a:t>Monday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Welcome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Approve Previous Minutes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Determine order of review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PARs/CSD posted for review this week.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Tuesday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Complete review of PARs/CSD and post comments to 802 WGs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Thursday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Response to Comments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Prepare Report for 802.11 WG closing plenary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Adjourn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283159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Draft Agenda: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3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to Approve Previous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to approve doc 11-16/0986r0 </a:t>
            </a:r>
            <a:r>
              <a:rPr lang="en-US" dirty="0" smtClean="0"/>
              <a:t>&lt;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mentor.ieee.org/802.11/dcn/16/11-16-1486-00-0PAR-minutes-november-2016-session.docx</a:t>
            </a:r>
            <a:r>
              <a:rPr lang="en-US" dirty="0" smtClean="0"/>
              <a:t>&gt;  </a:t>
            </a:r>
            <a:r>
              <a:rPr lang="en-US" dirty="0" smtClean="0"/>
              <a:t>as the minutes for PAR Review SC from </a:t>
            </a:r>
            <a:r>
              <a:rPr lang="en-US" dirty="0" smtClean="0"/>
              <a:t>November 2016 </a:t>
            </a:r>
            <a:r>
              <a:rPr lang="en-US" dirty="0" smtClean="0"/>
              <a:t>Plenary in San </a:t>
            </a:r>
            <a:r>
              <a:rPr lang="en-US" dirty="0" smtClean="0"/>
              <a:t>Antonio.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</a:t>
            </a:r>
            <a:endParaRPr lang="en-US" dirty="0" smtClean="0"/>
          </a:p>
          <a:p>
            <a:r>
              <a:rPr lang="en-US" dirty="0" smtClean="0"/>
              <a:t>Results: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71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 </a:t>
            </a:r>
            <a:r>
              <a:rPr lang="en-US" cap="none" dirty="0" smtClean="0"/>
              <a:t>Review Comments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29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Responses From 802 WGs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48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Report to 802.11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3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To Approve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Move to accept </a:t>
            </a:r>
            <a:r>
              <a:rPr lang="en-US" sz="2800" dirty="0" smtClean="0"/>
              <a:t>11-17/0253rx </a:t>
            </a:r>
            <a:r>
              <a:rPr lang="en-US" sz="2800" dirty="0" smtClean="0"/>
              <a:t>as the report from PAR Review SC for the </a:t>
            </a:r>
            <a:r>
              <a:rPr lang="en-US" sz="2800" dirty="0" smtClean="0"/>
              <a:t>March 2017 </a:t>
            </a:r>
            <a:r>
              <a:rPr lang="en-US" sz="2800" dirty="0" smtClean="0"/>
              <a:t>plenary.</a:t>
            </a:r>
          </a:p>
          <a:p>
            <a:endParaRPr lang="en-US" sz="2800" dirty="0" smtClean="0"/>
          </a:p>
          <a:p>
            <a:r>
              <a:rPr lang="en-US" dirty="0" smtClean="0"/>
              <a:t>Moved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</a:t>
            </a:r>
            <a:endParaRPr lang="en-US" dirty="0" smtClean="0"/>
          </a:p>
          <a:p>
            <a:r>
              <a:rPr lang="en-US" dirty="0" smtClean="0"/>
              <a:t>Results: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57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28800"/>
            <a:ext cx="7772400" cy="4560863"/>
          </a:xfrm>
          <a:ln/>
        </p:spPr>
        <p:txBody>
          <a:bodyPr/>
          <a:lstStyle/>
          <a:p>
            <a:r>
              <a:rPr lang="en-US" dirty="0" smtClean="0"/>
              <a:t>IEEE 802 PARs Under consideration Webpage:</a:t>
            </a:r>
          </a:p>
          <a:p>
            <a:pPr lvl="1"/>
            <a:r>
              <a:rPr lang="en-US" dirty="0" smtClean="0"/>
              <a:t>	</a:t>
            </a:r>
            <a:r>
              <a:rPr lang="en-US" dirty="0" smtClean="0">
                <a:solidFill>
                  <a:schemeClr val="accent6"/>
                </a:solidFill>
                <a:hlinkClick r:id="rId3"/>
              </a:rPr>
              <a:t>http</a:t>
            </a:r>
            <a:r>
              <a:rPr lang="en-US" dirty="0">
                <a:solidFill>
                  <a:schemeClr val="accent6"/>
                </a:solidFill>
                <a:hlinkClick r:id="rId3"/>
              </a:rPr>
              <a:t>://</a:t>
            </a:r>
            <a:r>
              <a:rPr lang="en-US" dirty="0" smtClean="0">
                <a:solidFill>
                  <a:schemeClr val="accent6"/>
                </a:solidFill>
                <a:hlinkClick r:id="rId3"/>
              </a:rPr>
              <a:t>grouper.ieee.org/groups/802/PARs.shtml</a:t>
            </a:r>
            <a:endParaRPr lang="en-US" dirty="0">
              <a:solidFill>
                <a:schemeClr val="accent6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Minutes: </a:t>
            </a:r>
          </a:p>
          <a:p>
            <a:r>
              <a:rPr lang="en-US" dirty="0"/>
              <a:t>	</a:t>
            </a:r>
            <a:r>
              <a:rPr lang="en-US" sz="2000" dirty="0" smtClean="0"/>
              <a:t>Previous Plenary: </a:t>
            </a:r>
            <a:r>
              <a:rPr lang="en-US" sz="2000" dirty="0" smtClean="0"/>
              <a:t>11-16/1486r0:</a:t>
            </a:r>
            <a:endParaRPr lang="en-US" sz="2000" dirty="0" smtClean="0"/>
          </a:p>
          <a:p>
            <a:pPr lvl="2"/>
            <a:r>
              <a:rPr lang="en-US" dirty="0"/>
              <a:t>&lt;https://mentor.ieee.org/802.11/dcn/16/11-16-1486-00-0PAR-minutes-november-2016-session.docx&gt;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Current Meeting: </a:t>
            </a:r>
            <a:r>
              <a:rPr lang="en-US" dirty="0" smtClean="0"/>
              <a:t>11-17/xxxxr0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/>
              <a:t>&lt; 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9</a:t>
            </a:fld>
            <a:endParaRPr lang="en-GB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/>
              </a:rPr>
              <a:t>http://ieee802.org/1/files/public/docs2016/cs-PAR-CSD-comments-and-resolution-1116-v02.pdf</a:t>
            </a: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/>
              </a:rPr>
              <a:t>http://ieee802.org/1/files/public/docs2016/cs-PAR-CSD-comments-and-resolution-1116-v02.pdf</a:t>
            </a: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02-11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13529</TotalTime>
  <Words>382</Words>
  <Application>Microsoft Office PowerPoint</Application>
  <PresentationFormat>On-screen Show (4:3)</PresentationFormat>
  <Paragraphs>103</Paragraphs>
  <Slides>9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 Unicode MS</vt:lpstr>
      <vt:lpstr>MS Gothic</vt:lpstr>
      <vt:lpstr>Arial</vt:lpstr>
      <vt:lpstr>Times New Roman</vt:lpstr>
      <vt:lpstr>802-11 Theme</vt:lpstr>
      <vt:lpstr>Document</vt:lpstr>
      <vt:lpstr>PAR Review - Meeting Agenda and Comment slides - Vancouver 2017</vt:lpstr>
      <vt:lpstr>Abstract-Snapshot</vt:lpstr>
      <vt:lpstr>PAR Review SC –  March 2017 Chair: Jon Rosdahl</vt:lpstr>
      <vt:lpstr>Motion to Approve Previous Minutes</vt:lpstr>
      <vt:lpstr>Par Review Comments</vt:lpstr>
      <vt:lpstr>Responses From 802 WGs</vt:lpstr>
      <vt:lpstr>Final Report to 802.11</vt:lpstr>
      <vt:lpstr>Motion To Approve Report</vt:lpstr>
      <vt:lpstr>References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 Review - Meeting Agenda and Comment slides - Vancouver - 2017</dc:title>
  <dc:subject>March 2017</dc:subject>
  <dc:creator>Jon Rosdahl</dc:creator>
  <cp:keywords>Agenda and Meeting Slides</cp:keywords>
  <dc:description>Jon Rosdahl (Qualcomm)</dc:description>
  <cp:lastModifiedBy>Rosdahl, Jon</cp:lastModifiedBy>
  <cp:revision>124</cp:revision>
  <cp:lastPrinted>1601-01-01T00:00:00Z</cp:lastPrinted>
  <dcterms:created xsi:type="dcterms:W3CDTF">2014-04-14T10:59:07Z</dcterms:created>
  <dcterms:modified xsi:type="dcterms:W3CDTF">2017-02-19T14:33:22Z</dcterms:modified>
  <cp:category>Agenda, Report</cp:category>
</cp:coreProperties>
</file>