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592" r:id="rId10"/>
    <p:sldId id="591"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39" autoAdjust="0"/>
  </p:normalViewPr>
  <p:slideViewPr>
    <p:cSldViewPr>
      <p:cViewPr varScale="1">
        <p:scale>
          <a:sx n="81" d="100"/>
          <a:sy n="81" d="100"/>
        </p:scale>
        <p:origin x="-682" y="-8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March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802.11-17/0222r0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2017-02-06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March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t>Resolution for comments received from 4</a:t>
            </a:r>
            <a:r>
              <a:rPr lang="en-US" altLang="zh-CN" sz="2000" baseline="30000" dirty="0" smtClean="0"/>
              <a:t>th</a:t>
            </a:r>
            <a:r>
              <a:rPr lang="en-US" altLang="zh-CN" sz="2000" dirty="0" smtClean="0"/>
              <a:t> recirculation </a:t>
            </a:r>
          </a:p>
          <a:p>
            <a:pPr lvl="1">
              <a:lnSpc>
                <a:spcPct val="90000"/>
              </a:lnSpc>
            </a:pPr>
            <a:r>
              <a:rPr lang="en-US" altLang="zh-CN" sz="2000" dirty="0" smtClean="0">
                <a:cs typeface="Arial" panose="020B0604020202020204" pitchFamily="34" charset="0"/>
              </a:rPr>
              <a:t>Discussion on conditional Sponsor Ballot Initial</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March 2017, Vancouver, Canada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January meeting</a:t>
            </a:r>
          </a:p>
          <a:p>
            <a:r>
              <a:rPr lang="en-US" altLang="zh-CN" b="0" dirty="0" smtClean="0">
                <a:latin typeface="+mj-lt"/>
                <a:cs typeface="Arial" panose="020B0604020202020204" pitchFamily="34" charset="0"/>
              </a:rPr>
              <a:t>Approve the meeting minutes for January meeting</a:t>
            </a:r>
          </a:p>
          <a:p>
            <a:r>
              <a:rPr lang="en-US" altLang="zh-CN" b="0" dirty="0" smtClean="0">
                <a:latin typeface="+mj-lt"/>
                <a:cs typeface="Arial" panose="020B0604020202020204" pitchFamily="34" charset="0"/>
              </a:rPr>
              <a:t>Comment Resolution for 4</a:t>
            </a:r>
            <a:r>
              <a:rPr lang="en-US" altLang="zh-CN" b="0" baseline="30000" dirty="0" smtClean="0">
                <a:latin typeface="+mj-lt"/>
                <a:cs typeface="Arial" panose="020B0604020202020204" pitchFamily="34" charset="0"/>
              </a:rPr>
              <a:t>th</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January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a:lnSpc>
                <a:spcPct val="90000"/>
              </a:lnSpc>
            </a:pPr>
            <a:r>
              <a:rPr lang="en-US" altLang="zh-CN" sz="2400" dirty="0" smtClean="0"/>
              <a:t>Tuesday, March 14, 2017 13:30 – 15:30</a:t>
            </a:r>
          </a:p>
          <a:p>
            <a:pPr lvl="1">
              <a:lnSpc>
                <a:spcPct val="90000"/>
              </a:lnSpc>
            </a:pPr>
            <a:r>
              <a:rPr lang="en-US" altLang="zh-CN" sz="2000" dirty="0" smtClean="0"/>
              <a:t>Resolution for comments received from 4</a:t>
            </a:r>
            <a:r>
              <a:rPr lang="en-US" altLang="zh-CN" sz="2000" baseline="30000" dirty="0" smtClean="0"/>
              <a:t>th</a:t>
            </a:r>
            <a:r>
              <a:rPr lang="en-US" altLang="zh-CN" sz="2000" dirty="0" smtClean="0"/>
              <a:t> recirculation </a:t>
            </a:r>
          </a:p>
          <a:p>
            <a:pPr>
              <a:lnSpc>
                <a:spcPct val="90000"/>
              </a:lnSpc>
            </a:pPr>
            <a:r>
              <a:rPr lang="en-US" altLang="zh-CN" sz="2400" dirty="0" smtClean="0"/>
              <a:t>Wednesday, March 15, 2017 13:30 – 15:30</a:t>
            </a:r>
          </a:p>
          <a:p>
            <a:pPr lvl="1">
              <a:lnSpc>
                <a:spcPct val="90000"/>
              </a:lnSpc>
            </a:pPr>
            <a:r>
              <a:rPr lang="en-US" altLang="zh-CN" sz="2000" dirty="0" smtClean="0"/>
              <a:t>Resolution for comments received from 4</a:t>
            </a:r>
            <a:r>
              <a:rPr lang="en-US" altLang="zh-CN" sz="2000" baseline="30000" dirty="0" smtClean="0"/>
              <a:t>th</a:t>
            </a:r>
            <a:r>
              <a:rPr lang="en-US" altLang="zh-CN" sz="2000" dirty="0" smtClean="0"/>
              <a:t> recirculation </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122283</TotalTime>
  <Words>941</Words>
  <Application>Microsoft Office PowerPoint</Application>
  <PresentationFormat>全屏显示(4:3)</PresentationFormat>
  <Paragraphs>163</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3692</cp:revision>
  <cp:lastPrinted>1998-02-10T13:28:06Z</cp:lastPrinted>
  <dcterms:created xsi:type="dcterms:W3CDTF">2007-04-17T18:10:23Z</dcterms:created>
  <dcterms:modified xsi:type="dcterms:W3CDTF">2017-02-06T02:35:36Z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