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2" r:id="rId3"/>
    <p:sldId id="293" r:id="rId4"/>
    <p:sldId id="300" r:id="rId5"/>
    <p:sldId id="290" r:id="rId6"/>
    <p:sldId id="29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96" y="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179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January</a:t>
            </a:r>
            <a:r>
              <a:rPr lang="en-US" sz="1800" b="1" dirty="0"/>
              <a:t> 2017	doc.: IEEE 802.11-16/0174r0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Submission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(Ruckus/Brocade)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591-04-0arc-arc-sc-agenda-january-2017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7/11-17-0136-00-0arc-bridging-architecture-considerations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355-04-0arc-mib-truthvalue-usage-pattern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7/11-17-0136-00-0arc-bridging-architecture-considerations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2017-01-19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4892010"/>
              </p:ext>
            </p:extLst>
          </p:nvPr>
        </p:nvGraphicFramePr>
        <p:xfrm>
          <a:off x="519113" y="2292350"/>
          <a:ext cx="7620000" cy="265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" name="Document" r:id="rId4" imgW="8267030" imgH="2874253" progId="Word.Document.8">
                  <p:embed/>
                </p:oleObj>
              </mc:Choice>
              <mc:Fallback>
                <p:oleObj name="Document" r:id="rId4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92350"/>
                        <a:ext cx="7620000" cy="2652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/>
              <a:t>January 2017 Meeting in Atlanta, Georgia, USA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820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11-16/1591r4</a:t>
            </a:r>
            <a:r>
              <a:rPr lang="en-US" dirty="0"/>
              <a:t> </a:t>
            </a:r>
            <a:endParaRPr lang="en-US" b="0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Noted status of IEEE 1588 mapping to IEEE 802.11</a:t>
            </a:r>
          </a:p>
          <a:p>
            <a:pPr lvl="1">
              <a:spcBef>
                <a:spcPts val="0"/>
              </a:spcBef>
            </a:pPr>
            <a:r>
              <a:rPr lang="en-US" dirty="0"/>
              <a:t>No changes.  No action needed.</a:t>
            </a:r>
          </a:p>
          <a:p>
            <a:pPr>
              <a:spcBef>
                <a:spcPts val="0"/>
              </a:spcBef>
            </a:pPr>
            <a:r>
              <a:rPr lang="en-US" dirty="0"/>
              <a:t>Noted IEEE 802 activities relevant to 802.11/ARC</a:t>
            </a:r>
          </a:p>
          <a:p>
            <a:pPr lvl="1"/>
            <a:r>
              <a:rPr lang="en-US" altLang="en-US" dirty="0"/>
              <a:t>802.1AC approved by </a:t>
            </a:r>
            <a:r>
              <a:rPr lang="en-US" altLang="en-US" dirty="0" err="1"/>
              <a:t>RevCom</a:t>
            </a:r>
            <a:r>
              <a:rPr lang="en-US" altLang="en-US" dirty="0"/>
              <a:t>, will be published soon.</a:t>
            </a:r>
          </a:p>
          <a:p>
            <a:pPr lvl="1">
              <a:spcBef>
                <a:spcPts val="0"/>
              </a:spcBef>
            </a:pPr>
            <a:r>
              <a:rPr lang="en-US" altLang="en-US" dirty="0"/>
              <a:t>802.1Q revision underway.  Roll-in.</a:t>
            </a:r>
          </a:p>
          <a:p>
            <a:pPr>
              <a:spcBef>
                <a:spcPts val="0"/>
              </a:spcBef>
            </a:pPr>
            <a:r>
              <a:rPr lang="en-US" dirty="0"/>
              <a:t>IETF/802 coordination</a:t>
            </a:r>
          </a:p>
          <a:p>
            <a:pPr lvl="1">
              <a:spcBef>
                <a:spcPts val="0"/>
              </a:spcBef>
            </a:pPr>
            <a:r>
              <a:rPr lang="en-US" dirty="0"/>
              <a:t>Multicast issue has been explained.  No further action needed (for now).</a:t>
            </a:r>
          </a:p>
          <a:p>
            <a:pPr lvl="1">
              <a:spcBef>
                <a:spcPts val="0"/>
              </a:spcBef>
            </a:pPr>
            <a:r>
              <a:rPr lang="en-US" dirty="0"/>
              <a:t>Tutorial on .11/.15 has been updated and given.  No further action.</a:t>
            </a:r>
          </a:p>
          <a:p>
            <a:pPr>
              <a:spcBef>
                <a:spcPts val="0"/>
              </a:spcBef>
            </a:pPr>
            <a:r>
              <a:rPr lang="en-US" dirty="0"/>
              <a:t>Status of joint topics with </a:t>
            </a:r>
            <a:r>
              <a:rPr lang="en-US" dirty="0" err="1"/>
              <a:t>TGak</a:t>
            </a:r>
            <a:r>
              <a:rPr lang="en-US" dirty="0"/>
              <a:t> (General Links – joint </a:t>
            </a:r>
            <a:r>
              <a:rPr lang="en-US" dirty="0" err="1"/>
              <a:t>mtg</a:t>
            </a:r>
            <a:r>
              <a:rPr lang="en-US" dirty="0"/>
              <a:t>)</a:t>
            </a:r>
          </a:p>
          <a:p>
            <a:pPr lvl="1">
              <a:spcBef>
                <a:spcPts val="0"/>
              </a:spcBef>
            </a:pPr>
            <a:r>
              <a:rPr lang="en-US" dirty="0"/>
              <a:t>“Up is up, down is down” with 802.1 bridges, </a:t>
            </a:r>
            <a:r>
              <a:rPr lang="en-US" dirty="0" err="1"/>
              <a:t>etc</a:t>
            </a:r>
            <a:r>
              <a:rPr lang="en-US" dirty="0"/>
              <a:t>: </a:t>
            </a:r>
            <a:r>
              <a:rPr lang="en-US" altLang="en-US" dirty="0">
                <a:hlinkClick r:id="rId4"/>
              </a:rPr>
              <a:t>11-17/0136r0</a:t>
            </a:r>
            <a:endParaRPr lang="en-US" alt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Work Completed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382000" cy="5181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MIB Design Pattern work item</a:t>
            </a:r>
          </a:p>
          <a:p>
            <a:pPr lvl="1">
              <a:spcBef>
                <a:spcPts val="0"/>
              </a:spcBef>
            </a:pPr>
            <a:r>
              <a:rPr lang="en-US" b="0" dirty="0"/>
              <a:t>Discussed </a:t>
            </a:r>
            <a:r>
              <a:rPr lang="en-US" altLang="en-US" dirty="0">
                <a:hlinkClick r:id="rId3"/>
              </a:rPr>
              <a:t>https://mentor.ieee.org/802.11/dcn/15/11-15-0355-04-0arc-mib-truthvalue-usage-patterns.docx</a:t>
            </a:r>
            <a:r>
              <a:rPr lang="en-US" altLang="en-US" dirty="0"/>
              <a:t>, last time – no progress since</a:t>
            </a:r>
            <a:r>
              <a:rPr lang="en-US" b="0" dirty="0"/>
              <a:t>.</a:t>
            </a:r>
          </a:p>
          <a:p>
            <a:pPr lvl="1">
              <a:spcBef>
                <a:spcPts val="0"/>
              </a:spcBef>
            </a:pPr>
            <a:r>
              <a:rPr lang="en-US" dirty="0"/>
              <a:t>Have reviewed and discussed all known open issues, with consensus direction given.</a:t>
            </a:r>
          </a:p>
          <a:p>
            <a:pPr lvl="1">
              <a:spcBef>
                <a:spcPts val="0"/>
              </a:spcBef>
            </a:pPr>
            <a:r>
              <a:rPr lang="en-US" dirty="0"/>
              <a:t>Chair will update, per direction, for (hopefully final) review and approval in March.  (Really need to complete this.)</a:t>
            </a:r>
            <a:endParaRPr lang="en-US" b="0" dirty="0"/>
          </a:p>
          <a:p>
            <a:pPr>
              <a:spcBef>
                <a:spcPts val="0"/>
              </a:spcBef>
            </a:pPr>
            <a:r>
              <a:rPr lang="en-US" dirty="0"/>
              <a:t>Joint with </a:t>
            </a:r>
            <a:r>
              <a:rPr lang="en-US" dirty="0" err="1"/>
              <a:t>TGak</a:t>
            </a:r>
            <a:r>
              <a:rPr lang="en-US" dirty="0"/>
              <a:t> and 802.1: Architecture, aligned with 802.1 concepts, including addition of 11ak features. </a:t>
            </a:r>
            <a:r>
              <a:rPr lang="en-US" altLang="en-US" dirty="0">
                <a:hlinkClick r:id="rId4"/>
              </a:rPr>
              <a:t>11-17/0136r0</a:t>
            </a:r>
            <a:endParaRPr lang="en-US" dirty="0"/>
          </a:p>
          <a:p>
            <a:pPr lvl="1">
              <a:spcBef>
                <a:spcPts val="0"/>
              </a:spcBef>
            </a:pPr>
            <a:r>
              <a:rPr lang="en-US" dirty="0"/>
              <a:t>Agreement with 802.1 on intent and mapping to 802.11.  Need to capture this in 11ak and perhaps </a:t>
            </a:r>
            <a:r>
              <a:rPr lang="en-US" dirty="0" err="1"/>
              <a:t>REVmd</a:t>
            </a:r>
            <a:r>
              <a:rPr lang="en-US" dirty="0"/>
              <a:t>.</a:t>
            </a:r>
          </a:p>
          <a:p>
            <a:pPr>
              <a:spcBef>
                <a:spcPts val="0"/>
              </a:spcBef>
            </a:pPr>
            <a:r>
              <a:rPr lang="en-US" dirty="0"/>
              <a:t>YANG/NETCONF</a:t>
            </a:r>
          </a:p>
          <a:p>
            <a:pPr lvl="1">
              <a:spcBef>
                <a:spcPts val="0"/>
              </a:spcBef>
            </a:pPr>
            <a:r>
              <a:rPr lang="en-US" dirty="0"/>
              <a:t>Good overview and introduction with 802.1 experts.</a:t>
            </a:r>
          </a:p>
          <a:p>
            <a:pPr lvl="1">
              <a:spcBef>
                <a:spcPts val="0"/>
              </a:spcBef>
            </a:pPr>
            <a:r>
              <a:rPr lang="en-US" dirty="0"/>
              <a:t>Will consider input received and review reference materials in preparation, and make a recommendation in March.</a:t>
            </a:r>
          </a:p>
          <a:p>
            <a:pPr lvl="1">
              <a:spcBef>
                <a:spcPts val="0"/>
              </a:spcBef>
            </a:pPr>
            <a:r>
              <a:rPr lang="en-US" b="1" u="sng" dirty="0">
                <a:solidFill>
                  <a:srgbClr val="FF0000"/>
                </a:solidFill>
              </a:rPr>
              <a:t>Anybody with experience on these, please come help us out!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139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None planned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May schedule with 10 days’ notice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March 2017 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41910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Three standalone meeting slots planned: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Finish Design Pattern for MIB attribute use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Come to a recommendation on 802.11’s use of YANG/NETCONF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DS/AP/Portal architecture discussions, and “what is an ESS?”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Status updates on IETF work, IEEE 1588 work</a:t>
            </a:r>
          </a:p>
          <a:p>
            <a:pPr>
              <a:lnSpc>
                <a:spcPct val="90000"/>
              </a:lnSpc>
            </a:pPr>
            <a:r>
              <a:rPr lang="en-US" sz="3000" dirty="0"/>
              <a:t>Potentially one joint session with either/both </a:t>
            </a:r>
            <a:r>
              <a:rPr lang="en-US" sz="3000" dirty="0" err="1"/>
              <a:t>TGak</a:t>
            </a:r>
            <a:r>
              <a:rPr lang="en-US" sz="3000" dirty="0"/>
              <a:t> and  802.1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Architecture modeling follow-up</a:t>
            </a:r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6996</TotalTime>
  <Words>421</Words>
  <Application>Microsoft Office PowerPoint</Application>
  <PresentationFormat>On-screen Show (4:3)</PresentationFormat>
  <Paragraphs>65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Times New Roman</vt:lpstr>
      <vt:lpstr>802-11-Submission</vt:lpstr>
      <vt:lpstr>Document</vt:lpstr>
      <vt:lpstr>ARC Closing Report </vt:lpstr>
      <vt:lpstr>Abstract</vt:lpstr>
      <vt:lpstr>Work Completed</vt:lpstr>
      <vt:lpstr>Work Completed (cont)</vt:lpstr>
      <vt:lpstr>Teleconference(s)</vt:lpstr>
      <vt:lpstr>March 2017 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Mark Hamilton</cp:lastModifiedBy>
  <cp:revision>209</cp:revision>
  <cp:lastPrinted>1998-02-10T13:28:06Z</cp:lastPrinted>
  <dcterms:created xsi:type="dcterms:W3CDTF">2009-07-15T16:38:20Z</dcterms:created>
  <dcterms:modified xsi:type="dcterms:W3CDTF">2017-01-19T23:50:40Z</dcterms:modified>
</cp:coreProperties>
</file>