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78" r:id="rId5"/>
    <p:sldId id="297" r:id="rId6"/>
    <p:sldId id="288" r:id="rId7"/>
    <p:sldId id="289" r:id="rId8"/>
    <p:sldId id="29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75" autoAdjust="0"/>
    <p:restoredTop sz="99632" autoAdjust="0"/>
  </p:normalViewPr>
  <p:slideViewPr>
    <p:cSldViewPr>
      <p:cViewPr varScale="1">
        <p:scale>
          <a:sx n="83" d="100"/>
          <a:sy n="83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3506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802.11-17/0160r0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11111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110" cy="276999"/>
          </a:xfrm>
          <a:noFill/>
        </p:spPr>
        <p:txBody>
          <a:bodyPr/>
          <a:lstStyle/>
          <a:p>
            <a:r>
              <a:rPr lang="en-US" altLang="zh-CN" dirty="0" smtClean="0"/>
              <a:t>January 2017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January 2017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2017-01-19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4947837"/>
              </p:ext>
            </p:extLst>
          </p:nvPr>
        </p:nvGraphicFramePr>
        <p:xfrm>
          <a:off x="530225" y="2816225"/>
          <a:ext cx="7658100" cy="1401763"/>
        </p:xfrm>
        <a:graphic>
          <a:graphicData uri="http://schemas.openxmlformats.org/presentationml/2006/ole">
            <p:oleObj spid="_x0000_s1092" name="Document" r:id="rId4" imgW="8513226" imgH="15699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January 2017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110" cy="276999"/>
          </a:xfrm>
          <a:noFill/>
        </p:spPr>
        <p:txBody>
          <a:bodyPr/>
          <a:lstStyle/>
          <a:p>
            <a:r>
              <a:rPr lang="en-US" altLang="zh-CN" dirty="0" smtClean="0"/>
              <a:t>January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(1/2)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92922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Approved November 2017 meeting minutes (11-16/1555r0)</a:t>
            </a:r>
            <a:endParaRPr lang="en-US" altLang="ko-KR" dirty="0" smtClean="0"/>
          </a:p>
          <a:p>
            <a:r>
              <a:rPr lang="en-US" altLang="ko-KR" dirty="0" smtClean="0"/>
              <a:t>The following comment resolution proposals have been presented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11-17/0087r1</a:t>
            </a:r>
            <a:r>
              <a:rPr lang="en-US" sz="1600" dirty="0" smtClean="0">
                <a:solidFill>
                  <a:srgbClr val="000000"/>
                </a:solidFill>
              </a:rPr>
              <a:t> – </a:t>
            </a:r>
            <a:r>
              <a:rPr lang="en-US" sz="1600" dirty="0" smtClean="0"/>
              <a:t>Proposed resolution to </a:t>
            </a:r>
            <a:r>
              <a:rPr lang="en-GB" sz="1600" dirty="0" smtClean="0"/>
              <a:t>CID 601, 602, 603, 604, 605, 606, 607, 609, 610, 611, 613, 614, 615, 616, 623 </a:t>
            </a:r>
            <a:r>
              <a:rPr lang="en-US" sz="1600" dirty="0" smtClean="0"/>
              <a:t>in LB226</a:t>
            </a:r>
            <a:endParaRPr lang="en-US" sz="1600" dirty="0" smtClean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11-17/0080r1</a:t>
            </a:r>
            <a:r>
              <a:rPr lang="en-US" sz="1600" dirty="0" smtClean="0">
                <a:solidFill>
                  <a:srgbClr val="000000"/>
                </a:solidFill>
              </a:rPr>
              <a:t> – </a:t>
            </a:r>
            <a:r>
              <a:rPr lang="en-US" sz="1600" dirty="0" smtClean="0"/>
              <a:t>Proposed resolutions for CID 612, 617, 618, 619, 620, 621, 622 in LB226</a:t>
            </a:r>
            <a:endParaRPr lang="en-US" sz="1600" dirty="0" smtClean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11-17/0083r0</a:t>
            </a:r>
            <a:r>
              <a:rPr lang="en-US" sz="1600" dirty="0" smtClean="0">
                <a:solidFill>
                  <a:srgbClr val="000000"/>
                </a:solidFill>
              </a:rPr>
              <a:t> – </a:t>
            </a:r>
            <a:r>
              <a:rPr lang="en-US" sz="1600" dirty="0" smtClean="0"/>
              <a:t>Proposed resolution to CID 625,626,627 in LB226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11-17/0130r0</a:t>
            </a:r>
            <a:r>
              <a:rPr lang="en-US" sz="1600" dirty="0" smtClean="0">
                <a:solidFill>
                  <a:srgbClr val="000000"/>
                </a:solidFill>
              </a:rPr>
              <a:t> – Proposed resolution to CID 608, 624 in LB223</a:t>
            </a:r>
          </a:p>
          <a:p>
            <a:r>
              <a:rPr lang="en-CA" dirty="0" smtClean="0"/>
              <a:t>Completed all comment resolution of the LB226 for D4.0</a:t>
            </a:r>
          </a:p>
          <a:p>
            <a:r>
              <a:rPr lang="en-CA" dirty="0" smtClean="0"/>
              <a:t>Approved those comment resolutions and instruct editor to incorporate them into D5.0.</a:t>
            </a:r>
            <a:endParaRPr 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110" cy="276999"/>
          </a:xfrm>
          <a:noFill/>
        </p:spPr>
        <p:txBody>
          <a:bodyPr/>
          <a:lstStyle/>
          <a:p>
            <a:r>
              <a:rPr lang="en-US" altLang="zh-CN" dirty="0" smtClean="0"/>
              <a:t>January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(2/2)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/>
          <a:lstStyle/>
          <a:p>
            <a:endParaRPr lang="en-GB" altLang="en-US" dirty="0" smtClean="0"/>
          </a:p>
          <a:p>
            <a:r>
              <a:rPr lang="en-GB" altLang="en-US" dirty="0" smtClean="0"/>
              <a:t>Approved resolutions for updated </a:t>
            </a:r>
            <a:r>
              <a:rPr lang="en-GB" altLang="en-US" dirty="0" err="1" smtClean="0"/>
              <a:t>TGaj</a:t>
            </a:r>
            <a:r>
              <a:rPr lang="en-GB" altLang="en-US" dirty="0" smtClean="0"/>
              <a:t> MDR report.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11-16/1333r7 – </a:t>
            </a:r>
            <a:r>
              <a:rPr lang="en-US" dirty="0" err="1" smtClean="0"/>
              <a:t>TGaj</a:t>
            </a:r>
            <a:r>
              <a:rPr lang="en-US" dirty="0" smtClean="0"/>
              <a:t> MDR report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Approve</a:t>
            </a:r>
            <a:r>
              <a:rPr lang="en-US" altLang="zh-CN" dirty="0" smtClean="0"/>
              <a:t>d</a:t>
            </a:r>
            <a:r>
              <a:rPr lang="en-GB" altLang="en-US" dirty="0" smtClean="0"/>
              <a:t> a 15 day Working Group Technical Recirculation Letter Ballot asking the question “Should P802.11aj D5.0 be forwarded to Sponsor Ballot?”</a:t>
            </a:r>
          </a:p>
          <a:p>
            <a:endParaRPr lang="en-GB" altLang="en-US" dirty="0" smtClean="0"/>
          </a:p>
          <a:p>
            <a:endParaRPr lang="en-GB" alt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110" cy="276999"/>
          </a:xfrm>
          <a:noFill/>
        </p:spPr>
        <p:txBody>
          <a:bodyPr/>
          <a:lstStyle/>
          <a:p>
            <a:r>
              <a:rPr lang="en-US" altLang="zh-CN" dirty="0" smtClean="0"/>
              <a:t>January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</a:t>
            </a:r>
            <a:r>
              <a:rPr lang="en-US" dirty="0" smtClean="0"/>
              <a:t>March 2017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Comment resolution for 802.11aj WG  4</a:t>
            </a:r>
            <a:r>
              <a:rPr lang="en-US" baseline="30000" dirty="0" smtClean="0"/>
              <a:t>th</a:t>
            </a:r>
            <a:r>
              <a:rPr lang="en-US" dirty="0" smtClean="0"/>
              <a:t> Recirculation Letter Ballot</a:t>
            </a:r>
          </a:p>
          <a:p>
            <a:r>
              <a:rPr lang="en-US" dirty="0" smtClean="0"/>
              <a:t>Conditional Sponsor Ballot</a:t>
            </a:r>
          </a:p>
          <a:p>
            <a:endParaRPr lang="en-US" dirty="0"/>
          </a:p>
          <a:p>
            <a:endParaRPr 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altLang="zh-CN" sz="2400" b="1" kern="0" dirty="0" smtClean="0">
                <a:latin typeface="+mn-lt"/>
              </a:rPr>
              <a:t>2nd March, 2017, 8 pm ET for 1 hour</a:t>
            </a:r>
          </a:p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n-US" altLang="zh-CN" sz="2000" b="1" kern="0" dirty="0" smtClean="0">
                <a:latin typeface="+mn-lt"/>
              </a:rPr>
              <a:t>     (3rd March, 2017, 9am Beijing Time)</a:t>
            </a:r>
          </a:p>
        </p:txBody>
      </p:sp>
    </p:spTree>
    <p:extLst>
      <p:ext uri="{BB962C8B-B14F-4D97-AF65-F5344CB8AC3E}">
        <p14:creationId xmlns:p14="http://schemas.microsoft.com/office/powerpoint/2010/main" xmlns="" val="36782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200024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2865</TotalTime>
  <Words>348</Words>
  <Application>Microsoft Office PowerPoint</Application>
  <PresentationFormat>全屏显示(4:3)</PresentationFormat>
  <Paragraphs>79</Paragraphs>
  <Slides>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IEEE 802.11aj January 2017 Closing Report</vt:lpstr>
      <vt:lpstr>Abstract</vt:lpstr>
      <vt:lpstr>Work Completed (1/2)</vt:lpstr>
      <vt:lpstr>Work Completed (2/2)</vt:lpstr>
      <vt:lpstr>Plan for March 2017 meeting</vt:lpstr>
      <vt:lpstr>Conference Call Time</vt:lpstr>
      <vt:lpstr>幻灯片 7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sks</cp:lastModifiedBy>
  <cp:revision>104</cp:revision>
  <cp:lastPrinted>1998-02-10T13:28:06Z</cp:lastPrinted>
  <dcterms:created xsi:type="dcterms:W3CDTF">2008-11-13T20:03:38Z</dcterms:created>
  <dcterms:modified xsi:type="dcterms:W3CDTF">2017-01-19T16:43:42Z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1468404653</vt:lpwstr>
  </property>
</Properties>
</file>