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280" r:id="rId3"/>
    <p:sldId id="281" r:id="rId4"/>
    <p:sldId id="283" r:id="rId5"/>
    <p:sldId id="284" r:id="rId6"/>
    <p:sldId id="285" r:id="rId7"/>
    <p:sldId id="287" r:id="rId8"/>
    <p:sldId id="286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1" autoAdjust="0"/>
  </p:normalViewPr>
  <p:slideViewPr>
    <p:cSldViewPr>
      <p:cViewPr varScale="1">
        <p:scale>
          <a:sx n="86" d="100"/>
          <a:sy n="86" d="100"/>
        </p:scale>
        <p:origin x="-9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802.11-17/0124r1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MAC and Wakeup Frame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878446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Jan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2017-01-16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Wakeup Frame Based on BSS Color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12-bit BSS color is long enough to avoid color collision.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AID can indicate broadcast/multicast/unicast receivers.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AID may not needed, e.g. if multiple BSSID is not supported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combined AID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data/management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management frame wakeup or management info announcement,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2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362200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613484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0" y="5613484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239000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56896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5689684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BSS Color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5134278" y="5689684"/>
            <a:ext cx="4283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7363314" y="56896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946702" y="59944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480102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546902" y="5994484"/>
            <a:ext cx="633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 or 12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5100500" y="5994484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7462700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096000" y="5613484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994484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0" y="5689684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Wakeup Frame Based on MAC Address Option 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Address field with the help of Type identifies the unicast/broadcast receivers: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The unicast frame uses destination STA’s MAC address. The broadcast frame uses AP’s MAC address.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data/management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Broadcast management frame wakeup or management info announcement</a:t>
            </a:r>
            <a:r>
              <a:rPr lang="en-US" sz="1800" kern="0" dirty="0" smtClean="0">
                <a:latin typeface="+mn-lt"/>
              </a:rPr>
              <a:t>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3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91698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177498" y="5511968"/>
            <a:ext cx="1337102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657600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7898" y="5588168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1253698" y="5509790"/>
            <a:ext cx="1447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Address </a:t>
            </a:r>
          </a:p>
          <a:p>
            <a:r>
              <a:rPr lang="en-US" sz="1050" dirty="0" smtClean="0"/>
              <a:t>(AP MAC address)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3781914" y="5588168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5892968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0" y="5892968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48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3881300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2514600" y="5511968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3200" y="5892968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2514600" y="5588168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867400" y="5511968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8382000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588168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5985302" y="5537284"/>
            <a:ext cx="130837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Address</a:t>
            </a:r>
          </a:p>
          <a:p>
            <a:r>
              <a:rPr lang="en-US" sz="1050" dirty="0" smtClean="0"/>
              <a:t>(STA MAC address)</a:t>
            </a:r>
            <a:endParaRPr 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8506314" y="5588168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4766102" y="5892968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5299502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6366302" y="5892968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48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8605700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7239000" y="5511968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67600" y="5892968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7239000" y="5588168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34" name="TextBox 33"/>
          <p:cNvSpPr txBox="1"/>
          <p:nvPr/>
        </p:nvSpPr>
        <p:spPr>
          <a:xfrm>
            <a:off x="7086600" y="6223084"/>
            <a:ext cx="10759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Unicast Wakeup</a:t>
            </a:r>
            <a:endParaRPr lang="en-US" sz="1050" dirty="0"/>
          </a:p>
        </p:txBody>
      </p:sp>
      <p:sp>
        <p:nvSpPr>
          <p:cNvPr id="35" name="TextBox 34"/>
          <p:cNvSpPr txBox="1"/>
          <p:nvPr/>
        </p:nvSpPr>
        <p:spPr>
          <a:xfrm>
            <a:off x="2057400" y="6223084"/>
            <a:ext cx="137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Broadcast Wakeup</a:t>
            </a:r>
            <a:endParaRPr lang="en-US" sz="10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Wakeup Frame Based on MAC Address Option 2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/>
              <a:t>AID can indicate broadcast/multicast/unicast receivers.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Address field indicates the AP’s MAC address.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Broadcast management frame wakeup or management info announcement</a:t>
            </a:r>
            <a:r>
              <a:rPr lang="en-US" sz="1800" kern="0" dirty="0" smtClean="0">
                <a:latin typeface="+mn-lt"/>
              </a:rPr>
              <a:t>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4</a:t>
            </a:fld>
            <a:endParaRPr lang="en-US" sz="9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878996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216098" y="5613484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730698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55196" y="56896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0" y="5638800"/>
            <a:ext cx="12939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Address</a:t>
            </a:r>
          </a:p>
          <a:p>
            <a:r>
              <a:rPr lang="en-US" sz="1050" dirty="0" smtClean="0"/>
              <a:t>(AID MAC address)</a:t>
            </a:r>
            <a:endParaRPr 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7855012" y="56896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3463498" y="59944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3996898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5715000" y="59944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48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7954398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6587698" y="5613484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16298" y="5994484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6587698" y="5689684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4530298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58898" y="59944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38" name="TextBox 37"/>
          <p:cNvSpPr txBox="1"/>
          <p:nvPr/>
        </p:nvSpPr>
        <p:spPr>
          <a:xfrm>
            <a:off x="4638582" y="5689684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Wakeup Handshake and Frame Exchange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sz="1800" b="0" dirty="0" smtClean="0"/>
              <a:t>Option 1: PS-Poll or other trigger frame announces STA’s readiness after the STA receives Wakeup frame</a:t>
            </a:r>
          </a:p>
          <a:p>
            <a:pPr lvl="1"/>
            <a:r>
              <a:rPr lang="en-US" dirty="0" smtClean="0"/>
              <a:t>Option 1 is used for unicast frame transmission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5</a:t>
            </a:fld>
            <a:endParaRPr lang="en-US" sz="9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524000" y="251757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05000" y="2593775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914400" y="2822375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>
          <a:xfrm>
            <a:off x="1440875" y="2317675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1600200" y="2746175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990600" y="29747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295400" y="3203375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133600" y="2669975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4953000" y="251460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334000" y="2514600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654135" y="281940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8035135" y="2819400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2899651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5105400" y="2643250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32"/>
          <p:cNvSpPr/>
          <p:nvPr/>
        </p:nvSpPr>
        <p:spPr>
          <a:xfrm>
            <a:off x="5562600" y="254330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7120735" y="317665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7501735" y="302425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8035135" y="2795650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533400" y="2567050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533400" y="2795650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43" name="Right Brace 42"/>
          <p:cNvSpPr/>
          <p:nvPr/>
        </p:nvSpPr>
        <p:spPr bwMode="auto">
          <a:xfrm rot="16200000">
            <a:off x="1979263" y="1829838"/>
            <a:ext cx="156274" cy="1066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600200" y="198417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4038600" y="282237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419600" y="282237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505200" y="317962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3886200" y="302722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/>
        </p:nvSpPr>
        <p:spPr>
          <a:xfrm>
            <a:off x="4330137" y="2798625"/>
            <a:ext cx="622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PS-Poll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5105400" y="206037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56" name="Right Brace 55"/>
          <p:cNvSpPr/>
          <p:nvPr/>
        </p:nvSpPr>
        <p:spPr bwMode="auto">
          <a:xfrm rot="16200000">
            <a:off x="6111337" y="246912"/>
            <a:ext cx="197925" cy="434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2895600" y="2593775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Content Placeholder 6"/>
          <p:cNvSpPr txBox="1">
            <a:spLocks/>
          </p:cNvSpPr>
          <p:nvPr/>
        </p:nvSpPr>
        <p:spPr bwMode="auto">
          <a:xfrm>
            <a:off x="0" y="3657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2: AP and STA agree on the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preparation period through association or other method.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1800" kern="0" dirty="0" smtClean="0">
                <a:latin typeface="+mn-lt"/>
                <a:cs typeface="+mn-cs"/>
              </a:rPr>
              <a:t>Option 2 is used for unicast or broadcast/multicast frame transmission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600200" y="525780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981200" y="5334000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990600" y="5562600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1517075" y="5057900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1676400" y="5486400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Rectangle 47"/>
          <p:cNvSpPr/>
          <p:nvPr/>
        </p:nvSpPr>
        <p:spPr>
          <a:xfrm>
            <a:off x="1066800" y="571500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1371600" y="5943600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2209800" y="5410200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962400" y="52548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343400" y="5254825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663535" y="55596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044535" y="555962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038600" y="5639876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64" name="Straight Arrow Connector 63"/>
          <p:cNvCxnSpPr/>
          <p:nvPr/>
        </p:nvCxnSpPr>
        <p:spPr bwMode="auto">
          <a:xfrm flipV="1">
            <a:off x="4114800" y="5383475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Rectangle 64"/>
          <p:cNvSpPr/>
          <p:nvPr/>
        </p:nvSpPr>
        <p:spPr>
          <a:xfrm>
            <a:off x="4572000" y="5283525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66" name="Rectangle 65"/>
          <p:cNvSpPr/>
          <p:nvPr/>
        </p:nvSpPr>
        <p:spPr>
          <a:xfrm>
            <a:off x="6130135" y="59168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511135" y="576447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Rectangle 67"/>
          <p:cNvSpPr/>
          <p:nvPr/>
        </p:nvSpPr>
        <p:spPr>
          <a:xfrm>
            <a:off x="7044535" y="5535875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69" name="Rectangle 68"/>
          <p:cNvSpPr/>
          <p:nvPr/>
        </p:nvSpPr>
        <p:spPr>
          <a:xfrm>
            <a:off x="609600" y="5307275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70" name="Rectangle 69"/>
          <p:cNvSpPr/>
          <p:nvPr/>
        </p:nvSpPr>
        <p:spPr>
          <a:xfrm>
            <a:off x="609600" y="5535875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71" name="Right Brace 70"/>
          <p:cNvSpPr/>
          <p:nvPr/>
        </p:nvSpPr>
        <p:spPr bwMode="auto">
          <a:xfrm rot="16200000">
            <a:off x="2055463" y="4570063"/>
            <a:ext cx="80074" cy="990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828800" y="4724400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5334000" y="4800600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79" name="Right Brace 78"/>
          <p:cNvSpPr/>
          <p:nvPr/>
        </p:nvSpPr>
        <p:spPr bwMode="auto">
          <a:xfrm rot="16200000">
            <a:off x="5577938" y="3444338"/>
            <a:ext cx="197925" cy="342899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2971800" y="5334000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2590800" y="5029200"/>
            <a:ext cx="1371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83" name="Rectangle 82"/>
          <p:cNvSpPr/>
          <p:nvPr/>
        </p:nvSpPr>
        <p:spPr>
          <a:xfrm>
            <a:off x="2556990" y="4724400"/>
            <a:ext cx="13292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Preparation period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EDCA for Wakeup STA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If the wakeup STAs use normal EDCA parameters to transmit PS-Poll frame, the STA may waste its energy.</a:t>
            </a:r>
          </a:p>
          <a:p>
            <a:r>
              <a:rPr lang="en-US" sz="1800" dirty="0" smtClean="0"/>
              <a:t>The AP can defines a new EDCA parameter set for wakeup STA’s medium access whose default values have higher priority.</a:t>
            </a:r>
          </a:p>
          <a:p>
            <a:pPr lvl="1"/>
            <a:r>
              <a:rPr lang="en-US" sz="1600" dirty="0" smtClean="0"/>
              <a:t>The AP can broadcast the EDCA parameter set for wakeup STA’s medium access.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6</a:t>
            </a:fld>
            <a:endParaRPr lang="en-US" sz="9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642265" y="47511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023265" y="4827325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032665" y="5055925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1559140" y="4551225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718465" y="4979725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1108865" y="520832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1413665" y="5436925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2251865" y="4903525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071265" y="474815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452265" y="4748150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772400" y="505295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153400" y="5052950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47465" y="5133201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5223665" y="4876800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5680865" y="477685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7239000" y="541020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7620000" y="525780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8153400" y="5029200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651665" y="4800600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651665" y="5029200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28" name="Right Brace 27"/>
          <p:cNvSpPr/>
          <p:nvPr/>
        </p:nvSpPr>
        <p:spPr bwMode="auto">
          <a:xfrm rot="16200000">
            <a:off x="2097528" y="4063388"/>
            <a:ext cx="156274" cy="1066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18465" y="421772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4156865" y="50559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37865" y="505592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23465" y="54131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4004465" y="526077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>
          <a:xfrm>
            <a:off x="4448402" y="5032175"/>
            <a:ext cx="622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PS-Poll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5223665" y="429392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36" name="Right Brace 35"/>
          <p:cNvSpPr/>
          <p:nvPr/>
        </p:nvSpPr>
        <p:spPr bwMode="auto">
          <a:xfrm rot="16200000">
            <a:off x="6229602" y="2480462"/>
            <a:ext cx="197925" cy="434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2806040" y="4827325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803075" y="5285510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3726875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837710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3934695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4045530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Summary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Different Wakeup frames are discussed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Wakeup frame per  BSS color (BSS identifier) is shorter; Wakeup frame per MAC address is longer.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Wakeup frame per  BSS color (BSS identifier) may not be able to uniquely identify the BSS; Wakeup frame per MAC address always uniquely identify the BSS.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Both can support uncast/broadcast wake 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Both of them can support multiple BSSID.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Both can announce data/beacon/changed BSS operation parameter/recovery BSS (start BSS)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BSS color method seems better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Frame exchange sequence per wakeup are discussed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Announcement method (like U-APSD).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Non announcement method (Like S-APSD)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Non announcement method seems better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7</a:t>
            </a:fld>
            <a:endParaRPr lang="en-US" sz="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Reference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0" dirty="0" smtClean="0"/>
              <a:t>[1] </a:t>
            </a:r>
            <a:r>
              <a:rPr lang="en-US" sz="1600" dirty="0" smtClean="0"/>
              <a:t>11-16-1460-01-wur-MAC consideration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8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114205</TotalTime>
  <Words>809</Words>
  <Application>Microsoft Office PowerPoint</Application>
  <PresentationFormat>On-screen Show (4:3)</PresentationFormat>
  <Paragraphs>180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WUR MAC and Wakeup Frame</vt:lpstr>
      <vt:lpstr>Wakeup Frame Based on BSS Color</vt:lpstr>
      <vt:lpstr>Wakeup Frame Based on MAC Address Option 1</vt:lpstr>
      <vt:lpstr>Wakeup Frame Based on MAC Address Option 2</vt:lpstr>
      <vt:lpstr>Wakeup Handshake and Frame Exchange</vt:lpstr>
      <vt:lpstr>EDCA for Wakeup STA</vt:lpstr>
      <vt:lpstr>Summary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Windows User</cp:lastModifiedBy>
  <cp:revision>1917</cp:revision>
  <cp:lastPrinted>1998-02-10T13:28:06Z</cp:lastPrinted>
  <dcterms:created xsi:type="dcterms:W3CDTF">2007-05-21T21:00:37Z</dcterms:created>
  <dcterms:modified xsi:type="dcterms:W3CDTF">2017-02-13T22:19:47Z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