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F0FFF-584F-4512-9447-CE924189A28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83EF062-E2D3-46F9-B7FD-B6671D8E76C3}">
      <dgm:prSet phldrT="[Text]"/>
      <dgm:spPr/>
      <dgm:t>
        <a:bodyPr/>
        <a:lstStyle/>
        <a:p>
          <a:r>
            <a:rPr lang="en-US" dirty="0" smtClean="0"/>
            <a:t>January 2017</a:t>
          </a:r>
          <a:endParaRPr lang="en-US" dirty="0"/>
        </a:p>
      </dgm:t>
    </dgm:pt>
    <dgm:pt modelId="{9A26E359-D21E-4CE3-B39E-29E30E30FDA3}" type="parTrans" cxnId="{F6D224A3-98F6-4FDA-92DC-12304DA40D96}">
      <dgm:prSet/>
      <dgm:spPr/>
      <dgm:t>
        <a:bodyPr/>
        <a:lstStyle/>
        <a:p>
          <a:endParaRPr lang="en-US"/>
        </a:p>
      </dgm:t>
    </dgm:pt>
    <dgm:pt modelId="{4BEE6E80-5751-411A-BE98-6DF27DF24F05}" type="sibTrans" cxnId="{F6D224A3-98F6-4FDA-92DC-12304DA40D96}">
      <dgm:prSet/>
      <dgm:spPr/>
      <dgm:t>
        <a:bodyPr/>
        <a:lstStyle/>
        <a:p>
          <a:endParaRPr lang="en-US"/>
        </a:p>
      </dgm:t>
    </dgm:pt>
    <dgm:pt modelId="{CDC80A4B-4466-473E-A37E-8377E28C18A2}">
      <dgm:prSet phldrT="[Text]"/>
      <dgm:spPr/>
      <dgm:t>
        <a:bodyPr/>
        <a:lstStyle/>
        <a:p>
          <a:r>
            <a:rPr lang="en-US" dirty="0" smtClean="0"/>
            <a:t>March 2017</a:t>
          </a:r>
          <a:endParaRPr lang="en-US" dirty="0"/>
        </a:p>
      </dgm:t>
    </dgm:pt>
    <dgm:pt modelId="{7E91C981-FBC1-4266-A45E-814250AAABA2}" type="parTrans" cxnId="{A6179931-0869-4A16-936E-158C0099EB28}">
      <dgm:prSet/>
      <dgm:spPr/>
      <dgm:t>
        <a:bodyPr/>
        <a:lstStyle/>
        <a:p>
          <a:endParaRPr lang="en-US"/>
        </a:p>
      </dgm:t>
    </dgm:pt>
    <dgm:pt modelId="{65DD7EE7-B6D7-452B-AB06-7400D4DBA739}" type="sibTrans" cxnId="{A6179931-0869-4A16-936E-158C0099EB28}">
      <dgm:prSet/>
      <dgm:spPr/>
      <dgm:t>
        <a:bodyPr/>
        <a:lstStyle/>
        <a:p>
          <a:endParaRPr lang="en-US"/>
        </a:p>
      </dgm:t>
    </dgm:pt>
    <dgm:pt modelId="{2B8F3608-543F-4900-8F97-CF3A10956F0F}">
      <dgm:prSet phldrT="[Text]"/>
      <dgm:spPr/>
      <dgm:t>
        <a:bodyPr/>
        <a:lstStyle/>
        <a:p>
          <a:r>
            <a:rPr lang="en-US" dirty="0" smtClean="0"/>
            <a:t>July 2017</a:t>
          </a:r>
          <a:endParaRPr lang="en-US" dirty="0"/>
        </a:p>
      </dgm:t>
    </dgm:pt>
    <dgm:pt modelId="{CF833060-F916-4A2B-87C7-9F26E8584A0E}" type="parTrans" cxnId="{91A362BE-51CE-4DDD-B376-3987F50BC40C}">
      <dgm:prSet/>
      <dgm:spPr/>
      <dgm:t>
        <a:bodyPr/>
        <a:lstStyle/>
        <a:p>
          <a:endParaRPr lang="en-US"/>
        </a:p>
      </dgm:t>
    </dgm:pt>
    <dgm:pt modelId="{601D7D60-1E63-4493-923A-0A03ED3E0F15}" type="sibTrans" cxnId="{91A362BE-51CE-4DDD-B376-3987F50BC40C}">
      <dgm:prSet/>
      <dgm:spPr/>
      <dgm:t>
        <a:bodyPr/>
        <a:lstStyle/>
        <a:p>
          <a:endParaRPr lang="en-US"/>
        </a:p>
      </dgm:t>
    </dgm:pt>
    <dgm:pt modelId="{6B85A7A9-2D0B-405B-A0EE-2854FADDCC61}">
      <dgm:prSet phldrT="[Text]"/>
      <dgm:spPr/>
      <dgm:t>
        <a:bodyPr/>
        <a:lstStyle/>
        <a:p>
          <a:r>
            <a:rPr lang="en-US" smtClean="0"/>
            <a:t>TG 1</a:t>
          </a:r>
          <a:r>
            <a:rPr lang="en-US" baseline="30000" smtClean="0"/>
            <a:t>st</a:t>
          </a:r>
          <a:r>
            <a:rPr lang="en-US" smtClean="0"/>
            <a:t> meeting</a:t>
          </a:r>
          <a:endParaRPr lang="en-US" dirty="0"/>
        </a:p>
      </dgm:t>
    </dgm:pt>
    <dgm:pt modelId="{8C522159-2D5E-41D8-A5B4-4DB8371812CA}" type="parTrans" cxnId="{747222A2-5873-4AFE-8EB7-09703655A40C}">
      <dgm:prSet/>
      <dgm:spPr/>
      <dgm:t>
        <a:bodyPr/>
        <a:lstStyle/>
        <a:p>
          <a:endParaRPr lang="en-US"/>
        </a:p>
      </dgm:t>
    </dgm:pt>
    <dgm:pt modelId="{E9F8ED4D-2C8B-40B9-AA14-1FD0E8C3C32F}" type="sibTrans" cxnId="{747222A2-5873-4AFE-8EB7-09703655A40C}">
      <dgm:prSet/>
      <dgm:spPr/>
      <dgm:t>
        <a:bodyPr/>
        <a:lstStyle/>
        <a:p>
          <a:endParaRPr lang="en-US"/>
        </a:p>
      </dgm:t>
    </dgm:pt>
    <dgm:pt modelId="{6F0C212C-13B7-49EE-ABDB-489DB9FD72ED}">
      <dgm:prSet/>
      <dgm:spPr/>
      <dgm:t>
        <a:bodyPr/>
        <a:lstStyle/>
        <a:p>
          <a:r>
            <a:rPr lang="en-US" smtClean="0"/>
            <a:t>TG Leadership selection</a:t>
          </a:r>
          <a:endParaRPr lang="en-US" dirty="0"/>
        </a:p>
      </dgm:t>
    </dgm:pt>
    <dgm:pt modelId="{3FA3556A-05A4-4FE4-8952-4B1175B95374}" type="parTrans" cxnId="{812359D0-F64E-4E2E-B079-A0BDB7D90AEA}">
      <dgm:prSet/>
      <dgm:spPr/>
      <dgm:t>
        <a:bodyPr/>
        <a:lstStyle/>
        <a:p>
          <a:endParaRPr lang="en-US"/>
        </a:p>
      </dgm:t>
    </dgm:pt>
    <dgm:pt modelId="{EC2E2D39-A398-494E-945D-F5522079EDFD}" type="sibTrans" cxnId="{812359D0-F64E-4E2E-B079-A0BDB7D90AEA}">
      <dgm:prSet/>
      <dgm:spPr/>
      <dgm:t>
        <a:bodyPr/>
        <a:lstStyle/>
        <a:p>
          <a:endParaRPr lang="en-US"/>
        </a:p>
      </dgm:t>
    </dgm:pt>
    <dgm:pt modelId="{0C2A5BB5-0623-488D-8D37-478F725EB933}">
      <dgm:prSet/>
      <dgm:spPr/>
      <dgm:t>
        <a:bodyPr/>
        <a:lstStyle/>
        <a:p>
          <a:r>
            <a:rPr lang="en-US" smtClean="0"/>
            <a:t>Start on TG documents</a:t>
          </a:r>
          <a:endParaRPr lang="en-US" dirty="0"/>
        </a:p>
      </dgm:t>
    </dgm:pt>
    <dgm:pt modelId="{2595F08F-7BD4-4FD3-A19B-CFFCBB9921CE}" type="parTrans" cxnId="{44D12276-5FA8-44C7-9F5D-196F817EEE7B}">
      <dgm:prSet/>
      <dgm:spPr/>
      <dgm:t>
        <a:bodyPr/>
        <a:lstStyle/>
        <a:p>
          <a:endParaRPr lang="en-US"/>
        </a:p>
      </dgm:t>
    </dgm:pt>
    <dgm:pt modelId="{F2E99F0E-1B79-416E-BD9A-D12AEE72356E}" type="sibTrans" cxnId="{44D12276-5FA8-44C7-9F5D-196F817EEE7B}">
      <dgm:prSet/>
      <dgm:spPr/>
      <dgm:t>
        <a:bodyPr/>
        <a:lstStyle/>
        <a:p>
          <a:endParaRPr lang="en-US"/>
        </a:p>
      </dgm:t>
    </dgm:pt>
    <dgm:pt modelId="{1100EC8F-B279-4E03-BBA0-3C518E1B2C0E}">
      <dgm:prSet/>
      <dgm:spPr/>
      <dgm:t>
        <a:bodyPr/>
        <a:lstStyle/>
        <a:p>
          <a:r>
            <a:rPr lang="en-US" smtClean="0"/>
            <a:t>Technical Presentations</a:t>
          </a:r>
          <a:endParaRPr lang="en-US" dirty="0"/>
        </a:p>
      </dgm:t>
    </dgm:pt>
    <dgm:pt modelId="{D5EDD380-A5E5-4BF4-B524-325FB7981C3A}" type="parTrans" cxnId="{4EA115A7-B2DF-4232-BADA-8A1DA8B0108A}">
      <dgm:prSet/>
      <dgm:spPr/>
      <dgm:t>
        <a:bodyPr/>
        <a:lstStyle/>
        <a:p>
          <a:endParaRPr lang="en-US"/>
        </a:p>
      </dgm:t>
    </dgm:pt>
    <dgm:pt modelId="{1216A70F-A4AA-4A15-B26E-71FAA134E938}" type="sibTrans" cxnId="{4EA115A7-B2DF-4232-BADA-8A1DA8B0108A}">
      <dgm:prSet/>
      <dgm:spPr/>
      <dgm:t>
        <a:bodyPr/>
        <a:lstStyle/>
        <a:p>
          <a:endParaRPr lang="en-US"/>
        </a:p>
      </dgm:t>
    </dgm:pt>
    <dgm:pt modelId="{BC23129E-59BD-4140-8EFE-1436020E6E6B}">
      <dgm:prSet phldrT="[Text]"/>
      <dgm:spPr/>
      <dgm:t>
        <a:bodyPr/>
        <a:lstStyle/>
        <a:p>
          <a:r>
            <a:rPr lang="en-US" smtClean="0"/>
            <a:t>Complete TG documents</a:t>
          </a:r>
          <a:endParaRPr lang="en-US" dirty="0"/>
        </a:p>
      </dgm:t>
    </dgm:pt>
    <dgm:pt modelId="{8CF6CF20-08D6-4128-A3F5-C53A70270B62}" type="parTrans" cxnId="{4D5DABBF-758B-46E1-AFF6-3D859911A6DE}">
      <dgm:prSet/>
      <dgm:spPr/>
      <dgm:t>
        <a:bodyPr/>
        <a:lstStyle/>
        <a:p>
          <a:endParaRPr lang="en-US"/>
        </a:p>
      </dgm:t>
    </dgm:pt>
    <dgm:pt modelId="{BDF2D512-1ED9-4294-B1B5-A3BD408E2CBD}" type="sibTrans" cxnId="{4D5DABBF-758B-46E1-AFF6-3D859911A6DE}">
      <dgm:prSet/>
      <dgm:spPr/>
      <dgm:t>
        <a:bodyPr/>
        <a:lstStyle/>
        <a:p>
          <a:endParaRPr lang="en-US"/>
        </a:p>
      </dgm:t>
    </dgm:pt>
    <dgm:pt modelId="{D08F1335-915F-4FF4-8F1F-97A759A358BE}">
      <dgm:prSet/>
      <dgm:spPr/>
      <dgm:t>
        <a:bodyPr/>
        <a:lstStyle/>
        <a:p>
          <a:r>
            <a:rPr lang="en-US" smtClean="0"/>
            <a:t>Start SFD</a:t>
          </a:r>
          <a:endParaRPr lang="en-US" dirty="0"/>
        </a:p>
      </dgm:t>
    </dgm:pt>
    <dgm:pt modelId="{4128101C-38E4-460B-98F9-C94BFB8BE945}" type="parTrans" cxnId="{C2ABE5C8-6B21-456D-AE94-AC34EF16F540}">
      <dgm:prSet/>
      <dgm:spPr/>
      <dgm:t>
        <a:bodyPr/>
        <a:lstStyle/>
        <a:p>
          <a:endParaRPr lang="en-US"/>
        </a:p>
      </dgm:t>
    </dgm:pt>
    <dgm:pt modelId="{E46B9F29-6533-4217-95B1-A42708DE07A9}" type="sibTrans" cxnId="{C2ABE5C8-6B21-456D-AE94-AC34EF16F540}">
      <dgm:prSet/>
      <dgm:spPr/>
      <dgm:t>
        <a:bodyPr/>
        <a:lstStyle/>
        <a:p>
          <a:endParaRPr lang="en-US"/>
        </a:p>
      </dgm:t>
    </dgm:pt>
    <dgm:pt modelId="{D5290B17-E45D-4857-BFE3-53CB5A6FE010}">
      <dgm:prSet/>
      <dgm:spPr/>
      <dgm:t>
        <a:bodyPr/>
        <a:lstStyle/>
        <a:p>
          <a:r>
            <a:rPr lang="en-US" smtClean="0"/>
            <a:t>Technical Presentations</a:t>
          </a:r>
          <a:endParaRPr lang="en-US" dirty="0"/>
        </a:p>
      </dgm:t>
    </dgm:pt>
    <dgm:pt modelId="{9D561077-083E-4676-A06D-33807397242D}" type="parTrans" cxnId="{B06E4137-4F36-4124-96D2-C2B3E6398336}">
      <dgm:prSet/>
      <dgm:spPr/>
      <dgm:t>
        <a:bodyPr/>
        <a:lstStyle/>
        <a:p>
          <a:endParaRPr lang="en-US"/>
        </a:p>
      </dgm:t>
    </dgm:pt>
    <dgm:pt modelId="{66684AE4-0CC4-4A81-92DB-E7C610317C5C}" type="sibTrans" cxnId="{B06E4137-4F36-4124-96D2-C2B3E6398336}">
      <dgm:prSet/>
      <dgm:spPr/>
      <dgm:t>
        <a:bodyPr/>
        <a:lstStyle/>
        <a:p>
          <a:endParaRPr lang="en-US"/>
        </a:p>
      </dgm:t>
    </dgm:pt>
    <dgm:pt modelId="{FB0FAB62-4E7D-4C3B-955E-EEA4E8D3D99E}">
      <dgm:prSet phldrT="[Text]"/>
      <dgm:spPr/>
      <dgm:t>
        <a:bodyPr/>
        <a:lstStyle/>
        <a:p>
          <a:r>
            <a:rPr lang="en-US" smtClean="0"/>
            <a:t>Continue with the SFD development</a:t>
          </a:r>
          <a:endParaRPr lang="en-US" dirty="0"/>
        </a:p>
      </dgm:t>
    </dgm:pt>
    <dgm:pt modelId="{537477A9-1E97-4106-83F0-B1CF03C993D0}" type="parTrans" cxnId="{89A82911-4961-4B3E-9276-87DD2B394AD7}">
      <dgm:prSet/>
      <dgm:spPr/>
      <dgm:t>
        <a:bodyPr/>
        <a:lstStyle/>
        <a:p>
          <a:endParaRPr lang="en-US"/>
        </a:p>
      </dgm:t>
    </dgm:pt>
    <dgm:pt modelId="{6CF241A4-5F7C-45CE-97A0-6DCFB0D2D107}" type="sibTrans" cxnId="{89A82911-4961-4B3E-9276-87DD2B394AD7}">
      <dgm:prSet/>
      <dgm:spPr/>
      <dgm:t>
        <a:bodyPr/>
        <a:lstStyle/>
        <a:p>
          <a:endParaRPr lang="en-US"/>
        </a:p>
      </dgm:t>
    </dgm:pt>
    <dgm:pt modelId="{8AF45B33-5A3A-4A3A-ACAA-99BFD34E2715}">
      <dgm:prSet phldrT="[Text]"/>
      <dgm:spPr/>
      <dgm:t>
        <a:bodyPr/>
        <a:lstStyle/>
        <a:p>
          <a:r>
            <a:rPr lang="en-US" smtClean="0"/>
            <a:t>November 2017</a:t>
          </a:r>
          <a:endParaRPr lang="en-US" dirty="0"/>
        </a:p>
      </dgm:t>
    </dgm:pt>
    <dgm:pt modelId="{8D0F8A39-6392-49CF-86BC-DD70DE06CD20}" type="parTrans" cxnId="{2FE4597A-029D-42B0-8946-EF2E9841F237}">
      <dgm:prSet/>
      <dgm:spPr/>
      <dgm:t>
        <a:bodyPr/>
        <a:lstStyle/>
        <a:p>
          <a:endParaRPr lang="en-US"/>
        </a:p>
      </dgm:t>
    </dgm:pt>
    <dgm:pt modelId="{2E95B3BB-399A-4330-B41B-8BF0B581F566}" type="sibTrans" cxnId="{2FE4597A-029D-42B0-8946-EF2E9841F237}">
      <dgm:prSet/>
      <dgm:spPr/>
      <dgm:t>
        <a:bodyPr/>
        <a:lstStyle/>
        <a:p>
          <a:endParaRPr lang="en-US"/>
        </a:p>
      </dgm:t>
    </dgm:pt>
    <dgm:pt modelId="{3BC1AA53-5BBC-4316-9114-214A3B8B86DE}">
      <dgm:prSet phldrT="[Text]"/>
      <dgm:spPr/>
      <dgm:t>
        <a:bodyPr/>
        <a:lstStyle/>
        <a:p>
          <a:r>
            <a:rPr lang="en-US" smtClean="0"/>
            <a:t>Draft 0.1 and start CC</a:t>
          </a:r>
          <a:endParaRPr lang="en-US" dirty="0"/>
        </a:p>
      </dgm:t>
    </dgm:pt>
    <dgm:pt modelId="{7C360C79-D508-469A-A809-027B5FE345F6}" type="parTrans" cxnId="{F9A3EE95-C4B4-40C4-A199-1E7BD010223B}">
      <dgm:prSet/>
      <dgm:spPr/>
      <dgm:t>
        <a:bodyPr/>
        <a:lstStyle/>
        <a:p>
          <a:endParaRPr lang="en-US"/>
        </a:p>
      </dgm:t>
    </dgm:pt>
    <dgm:pt modelId="{BC0959E4-CDE1-46EF-AB59-FCCE9901151C}" type="sibTrans" cxnId="{F9A3EE95-C4B4-40C4-A199-1E7BD010223B}">
      <dgm:prSet/>
      <dgm:spPr/>
      <dgm:t>
        <a:bodyPr/>
        <a:lstStyle/>
        <a:p>
          <a:endParaRPr lang="en-US"/>
        </a:p>
      </dgm:t>
    </dgm:pt>
    <dgm:pt modelId="{7F807EF7-291D-491E-8862-EC6254D22184}">
      <dgm:prSet phldrT="[Text]"/>
      <dgm:spPr/>
      <dgm:t>
        <a:bodyPr/>
        <a:lstStyle/>
        <a:p>
          <a:r>
            <a:rPr lang="en-US" dirty="0" smtClean="0"/>
            <a:t>March 2018</a:t>
          </a:r>
          <a:endParaRPr lang="en-US" dirty="0"/>
        </a:p>
      </dgm:t>
    </dgm:pt>
    <dgm:pt modelId="{4D784231-A041-4290-9507-51F04E25DE83}" type="parTrans" cxnId="{B568CD62-1165-4899-B553-6D91D8F4C623}">
      <dgm:prSet/>
      <dgm:spPr/>
      <dgm:t>
        <a:bodyPr/>
        <a:lstStyle/>
        <a:p>
          <a:endParaRPr lang="en-US"/>
        </a:p>
      </dgm:t>
    </dgm:pt>
    <dgm:pt modelId="{073108B2-FF76-424A-983C-5C5608CF21F0}" type="sibTrans" cxnId="{B568CD62-1165-4899-B553-6D91D8F4C623}">
      <dgm:prSet/>
      <dgm:spPr/>
      <dgm:t>
        <a:bodyPr/>
        <a:lstStyle/>
        <a:p>
          <a:endParaRPr lang="en-US"/>
        </a:p>
      </dgm:t>
    </dgm:pt>
    <dgm:pt modelId="{B55AADF7-4D5C-43FB-9E3E-93C649E667B4}">
      <dgm:prSet phldrT="[Text]"/>
      <dgm:spPr/>
      <dgm:t>
        <a:bodyPr/>
        <a:lstStyle/>
        <a:p>
          <a:r>
            <a:rPr lang="en-US" dirty="0" smtClean="0"/>
            <a:t>Complete CC comment resolution and prepare draft 1.0</a:t>
          </a:r>
          <a:endParaRPr lang="en-US" dirty="0"/>
        </a:p>
      </dgm:t>
    </dgm:pt>
    <dgm:pt modelId="{896A64FC-5BA6-49F0-8AEA-07B3E5D5283B}" type="parTrans" cxnId="{B74892E7-10A5-4DA4-A45C-F3224E21A331}">
      <dgm:prSet/>
      <dgm:spPr/>
      <dgm:t>
        <a:bodyPr/>
        <a:lstStyle/>
        <a:p>
          <a:endParaRPr lang="en-US"/>
        </a:p>
      </dgm:t>
    </dgm:pt>
    <dgm:pt modelId="{AD4CB26E-DDF7-44E1-9497-83FCE44D8293}" type="sibTrans" cxnId="{B74892E7-10A5-4DA4-A45C-F3224E21A331}">
      <dgm:prSet/>
      <dgm:spPr/>
      <dgm:t>
        <a:bodyPr/>
        <a:lstStyle/>
        <a:p>
          <a:endParaRPr lang="en-US"/>
        </a:p>
      </dgm:t>
    </dgm:pt>
    <dgm:pt modelId="{6960EFF8-85A0-4FD9-ADC2-425A0FE0DD52}">
      <dgm:prSet phldrT="[Text]"/>
      <dgm:spPr/>
      <dgm:t>
        <a:bodyPr/>
        <a:lstStyle/>
        <a:p>
          <a:r>
            <a:rPr lang="en-US" dirty="0" smtClean="0"/>
            <a:t>September 2018</a:t>
          </a:r>
          <a:endParaRPr lang="en-US" dirty="0"/>
        </a:p>
      </dgm:t>
    </dgm:pt>
    <dgm:pt modelId="{83CFA420-ED82-4A4A-9F72-8365AA93AFEB}" type="parTrans" cxnId="{25824556-BA92-4B24-BB45-FA6AB4F20629}">
      <dgm:prSet/>
      <dgm:spPr/>
      <dgm:t>
        <a:bodyPr/>
        <a:lstStyle/>
        <a:p>
          <a:endParaRPr lang="en-US"/>
        </a:p>
      </dgm:t>
    </dgm:pt>
    <dgm:pt modelId="{C52FCFB3-C486-4181-A66A-442B4A387603}" type="sibTrans" cxnId="{25824556-BA92-4B24-BB45-FA6AB4F20629}">
      <dgm:prSet/>
      <dgm:spPr/>
      <dgm:t>
        <a:bodyPr/>
        <a:lstStyle/>
        <a:p>
          <a:endParaRPr lang="en-US"/>
        </a:p>
      </dgm:t>
    </dgm:pt>
    <dgm:pt modelId="{32A19A11-93C4-430B-BEA3-45BADCB77CCC}">
      <dgm:prSet phldrT="[Text]"/>
      <dgm:spPr/>
      <dgm:t>
        <a:bodyPr/>
        <a:lstStyle/>
        <a:p>
          <a:r>
            <a:rPr lang="en-US" smtClean="0"/>
            <a:t>Draft 2.0 and Recirculation</a:t>
          </a:r>
          <a:endParaRPr lang="en-US" dirty="0"/>
        </a:p>
      </dgm:t>
    </dgm:pt>
    <dgm:pt modelId="{E6DFB98E-A38A-4A0D-B90D-0A5E65EADB0B}" type="parTrans" cxnId="{23CBA4F3-E8D0-4A54-9FE2-BAD2F7BFB720}">
      <dgm:prSet/>
      <dgm:spPr/>
      <dgm:t>
        <a:bodyPr/>
        <a:lstStyle/>
        <a:p>
          <a:endParaRPr lang="en-US"/>
        </a:p>
      </dgm:t>
    </dgm:pt>
    <dgm:pt modelId="{F656830B-CF55-403F-A257-C8BEF290A466}" type="sibTrans" cxnId="{23CBA4F3-E8D0-4A54-9FE2-BAD2F7BFB720}">
      <dgm:prSet/>
      <dgm:spPr/>
      <dgm:t>
        <a:bodyPr/>
        <a:lstStyle/>
        <a:p>
          <a:endParaRPr lang="en-US"/>
        </a:p>
      </dgm:t>
    </dgm:pt>
    <dgm:pt modelId="{172C50C0-97EA-4FD8-B087-18A9763A6DAB}">
      <dgm:prSet phldrT="[Text]"/>
      <dgm:spPr/>
      <dgm:t>
        <a:bodyPr/>
        <a:lstStyle/>
        <a:p>
          <a:r>
            <a:rPr lang="en-US" dirty="0" smtClean="0"/>
            <a:t>Start WG LB</a:t>
          </a:r>
          <a:endParaRPr lang="en-US" dirty="0"/>
        </a:p>
      </dgm:t>
    </dgm:pt>
    <dgm:pt modelId="{0A17D322-D2E5-47B1-BABC-EBCEA042B943}" type="parTrans" cxnId="{0B20F707-1AEC-4B4C-B153-A2164DA9AA4C}">
      <dgm:prSet/>
      <dgm:spPr/>
      <dgm:t>
        <a:bodyPr/>
        <a:lstStyle/>
        <a:p>
          <a:endParaRPr lang="en-US"/>
        </a:p>
      </dgm:t>
    </dgm:pt>
    <dgm:pt modelId="{3F340A4F-D8E0-4D9E-AC9D-9BC73920860F}" type="sibTrans" cxnId="{0B20F707-1AEC-4B4C-B153-A2164DA9AA4C}">
      <dgm:prSet/>
      <dgm:spPr/>
      <dgm:t>
        <a:bodyPr/>
        <a:lstStyle/>
        <a:p>
          <a:endParaRPr lang="en-US"/>
        </a:p>
      </dgm:t>
    </dgm:pt>
    <dgm:pt modelId="{9863B920-35E2-4F6D-A763-3AE40D5D3C5D}" type="pres">
      <dgm:prSet presAssocID="{124F0FFF-584F-4512-9447-CE924189A281}" presName="CompostProcess" presStyleCnt="0">
        <dgm:presLayoutVars>
          <dgm:dir/>
          <dgm:resizeHandles val="exact"/>
        </dgm:presLayoutVars>
      </dgm:prSet>
      <dgm:spPr/>
    </dgm:pt>
    <dgm:pt modelId="{943C6B20-625C-45B0-BE32-DC85F95E519C}" type="pres">
      <dgm:prSet presAssocID="{124F0FFF-584F-4512-9447-CE924189A281}" presName="arrow" presStyleLbl="bgShp" presStyleIdx="0" presStyleCnt="1" custLinFactNeighborX="1970" custLinFactNeighborY="-800"/>
      <dgm:spPr>
        <a:solidFill>
          <a:schemeClr val="accent1">
            <a:lumMod val="50000"/>
          </a:schemeClr>
        </a:solidFill>
      </dgm:spPr>
    </dgm:pt>
    <dgm:pt modelId="{B1055818-25E0-4652-B20D-9A51F89C802D}" type="pres">
      <dgm:prSet presAssocID="{124F0FFF-584F-4512-9447-CE924189A281}" presName="linearProcess" presStyleCnt="0"/>
      <dgm:spPr/>
    </dgm:pt>
    <dgm:pt modelId="{FA54347E-A883-436A-B94E-65CDD0DAAF20}" type="pres">
      <dgm:prSet presAssocID="{B83EF062-E2D3-46F9-B7FD-B6671D8E76C3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9D9C4-30FB-4F64-97B2-2F47DF908EF1}" type="pres">
      <dgm:prSet presAssocID="{4BEE6E80-5751-411A-BE98-6DF27DF24F05}" presName="sibTrans" presStyleCnt="0"/>
      <dgm:spPr/>
    </dgm:pt>
    <dgm:pt modelId="{990756F6-7CCA-4E89-8F97-EEEE7D69FA6C}" type="pres">
      <dgm:prSet presAssocID="{CDC80A4B-4466-473E-A37E-8377E28C18A2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2B87D-32B0-49EB-85CF-B711E1575454}" type="pres">
      <dgm:prSet presAssocID="{65DD7EE7-B6D7-452B-AB06-7400D4DBA739}" presName="sibTrans" presStyleCnt="0"/>
      <dgm:spPr/>
    </dgm:pt>
    <dgm:pt modelId="{B0536C96-6E50-4F89-BBD4-2489D1E5B11B}" type="pres">
      <dgm:prSet presAssocID="{2B8F3608-543F-4900-8F97-CF3A10956F0F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25AD0-BF92-4ADA-B53C-E428244EBC74}" type="pres">
      <dgm:prSet presAssocID="{601D7D60-1E63-4493-923A-0A03ED3E0F15}" presName="sibTrans" presStyleCnt="0"/>
      <dgm:spPr/>
    </dgm:pt>
    <dgm:pt modelId="{BF645E5E-74F5-4C79-8FCD-7FB498754192}" type="pres">
      <dgm:prSet presAssocID="{8AF45B33-5A3A-4A3A-ACAA-99BFD34E2715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F3EE3-FE58-4988-BE2E-74D27580D7E3}" type="pres">
      <dgm:prSet presAssocID="{2E95B3BB-399A-4330-B41B-8BF0B581F566}" presName="sibTrans" presStyleCnt="0"/>
      <dgm:spPr/>
    </dgm:pt>
    <dgm:pt modelId="{77716C21-BE7A-41E4-AE9C-B27E1BDE8873}" type="pres">
      <dgm:prSet presAssocID="{7F807EF7-291D-491E-8862-EC6254D22184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8AF7D5-338B-462D-A369-2A0E859C474F}" type="pres">
      <dgm:prSet presAssocID="{073108B2-FF76-424A-983C-5C5608CF21F0}" presName="sibTrans" presStyleCnt="0"/>
      <dgm:spPr/>
    </dgm:pt>
    <dgm:pt modelId="{6B9E0022-4628-47D8-B513-DFED0D5E67A1}" type="pres">
      <dgm:prSet presAssocID="{6960EFF8-85A0-4FD9-ADC2-425A0FE0DD52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5772D6-0FAB-42DB-B2B0-B86EE94E3CEF}" type="presOf" srcId="{0C2A5BB5-0623-488D-8D37-478F725EB933}" destId="{FA54347E-A883-436A-B94E-65CDD0DAAF20}" srcOrd="0" destOrd="3" presId="urn:microsoft.com/office/officeart/2005/8/layout/hProcess9"/>
    <dgm:cxn modelId="{0B20F707-1AEC-4B4C-B153-A2164DA9AA4C}" srcId="{7F807EF7-291D-491E-8862-EC6254D22184}" destId="{172C50C0-97EA-4FD8-B087-18A9763A6DAB}" srcOrd="1" destOrd="0" parTransId="{0A17D322-D2E5-47B1-BABC-EBCEA042B943}" sibTransId="{3F340A4F-D8E0-4D9E-AC9D-9BC73920860F}"/>
    <dgm:cxn modelId="{89A82911-4961-4B3E-9276-87DD2B394AD7}" srcId="{2B8F3608-543F-4900-8F97-CF3A10956F0F}" destId="{FB0FAB62-4E7D-4C3B-955E-EEA4E8D3D99E}" srcOrd="0" destOrd="0" parTransId="{537477A9-1E97-4106-83F0-B1CF03C993D0}" sibTransId="{6CF241A4-5F7C-45CE-97A0-6DCFB0D2D107}"/>
    <dgm:cxn modelId="{4D5DABBF-758B-46E1-AFF6-3D859911A6DE}" srcId="{CDC80A4B-4466-473E-A37E-8377E28C18A2}" destId="{BC23129E-59BD-4140-8EFE-1436020E6E6B}" srcOrd="0" destOrd="0" parTransId="{8CF6CF20-08D6-4128-A3F5-C53A70270B62}" sibTransId="{BDF2D512-1ED9-4294-B1B5-A3BD408E2CBD}"/>
    <dgm:cxn modelId="{3B773463-6F91-4A9E-925E-F5644F41266B}" type="presOf" srcId="{D08F1335-915F-4FF4-8F1F-97A759A358BE}" destId="{990756F6-7CCA-4E89-8F97-EEEE7D69FA6C}" srcOrd="0" destOrd="2" presId="urn:microsoft.com/office/officeart/2005/8/layout/hProcess9"/>
    <dgm:cxn modelId="{7684D3A8-BA7E-478B-A4A1-93CB56DEF4C7}" type="presOf" srcId="{BC23129E-59BD-4140-8EFE-1436020E6E6B}" destId="{990756F6-7CCA-4E89-8F97-EEEE7D69FA6C}" srcOrd="0" destOrd="1" presId="urn:microsoft.com/office/officeart/2005/8/layout/hProcess9"/>
    <dgm:cxn modelId="{713E1FF3-884F-4AE2-85D1-E0E2DAF29D9F}" type="presOf" srcId="{124F0FFF-584F-4512-9447-CE924189A281}" destId="{9863B920-35E2-4F6D-A763-3AE40D5D3C5D}" srcOrd="0" destOrd="0" presId="urn:microsoft.com/office/officeart/2005/8/layout/hProcess9"/>
    <dgm:cxn modelId="{94CE20E1-284B-4C05-8A3A-68E02E11D6D7}" type="presOf" srcId="{FB0FAB62-4E7D-4C3B-955E-EEA4E8D3D99E}" destId="{B0536C96-6E50-4F89-BBD4-2489D1E5B11B}" srcOrd="0" destOrd="1" presId="urn:microsoft.com/office/officeart/2005/8/layout/hProcess9"/>
    <dgm:cxn modelId="{D5E4F47D-E19E-448C-A4A3-03F7BB59763B}" type="presOf" srcId="{1100EC8F-B279-4E03-BBA0-3C518E1B2C0E}" destId="{FA54347E-A883-436A-B94E-65CDD0DAAF20}" srcOrd="0" destOrd="4" presId="urn:microsoft.com/office/officeart/2005/8/layout/hProcess9"/>
    <dgm:cxn modelId="{4C18DDE7-3839-41D5-8DA6-2B2E748817F5}" type="presOf" srcId="{7F807EF7-291D-491E-8862-EC6254D22184}" destId="{77716C21-BE7A-41E4-AE9C-B27E1BDE8873}" srcOrd="0" destOrd="0" presId="urn:microsoft.com/office/officeart/2005/8/layout/hProcess9"/>
    <dgm:cxn modelId="{9FB97077-C524-4A5A-919C-317ACD76C9D1}" type="presOf" srcId="{CDC80A4B-4466-473E-A37E-8377E28C18A2}" destId="{990756F6-7CCA-4E89-8F97-EEEE7D69FA6C}" srcOrd="0" destOrd="0" presId="urn:microsoft.com/office/officeart/2005/8/layout/hProcess9"/>
    <dgm:cxn modelId="{C2ABE5C8-6B21-456D-AE94-AC34EF16F540}" srcId="{CDC80A4B-4466-473E-A37E-8377E28C18A2}" destId="{D08F1335-915F-4FF4-8F1F-97A759A358BE}" srcOrd="1" destOrd="0" parTransId="{4128101C-38E4-460B-98F9-C94BFB8BE945}" sibTransId="{E46B9F29-6533-4217-95B1-A42708DE07A9}"/>
    <dgm:cxn modelId="{B74892E7-10A5-4DA4-A45C-F3224E21A331}" srcId="{7F807EF7-291D-491E-8862-EC6254D22184}" destId="{B55AADF7-4D5C-43FB-9E3E-93C649E667B4}" srcOrd="0" destOrd="0" parTransId="{896A64FC-5BA6-49F0-8AEA-07B3E5D5283B}" sibTransId="{AD4CB26E-DDF7-44E1-9497-83FCE44D8293}"/>
    <dgm:cxn modelId="{D33B242E-4BDF-407C-AAA5-58912C507705}" type="presOf" srcId="{3BC1AA53-5BBC-4316-9114-214A3B8B86DE}" destId="{BF645E5E-74F5-4C79-8FCD-7FB498754192}" srcOrd="0" destOrd="1" presId="urn:microsoft.com/office/officeart/2005/8/layout/hProcess9"/>
    <dgm:cxn modelId="{F0D1EEA4-136D-4DC1-A8D2-DA9745697673}" type="presOf" srcId="{6F0C212C-13B7-49EE-ABDB-489DB9FD72ED}" destId="{FA54347E-A883-436A-B94E-65CDD0DAAF20}" srcOrd="0" destOrd="2" presId="urn:microsoft.com/office/officeart/2005/8/layout/hProcess9"/>
    <dgm:cxn modelId="{91A362BE-51CE-4DDD-B376-3987F50BC40C}" srcId="{124F0FFF-584F-4512-9447-CE924189A281}" destId="{2B8F3608-543F-4900-8F97-CF3A10956F0F}" srcOrd="2" destOrd="0" parTransId="{CF833060-F916-4A2B-87C7-9F26E8584A0E}" sibTransId="{601D7D60-1E63-4493-923A-0A03ED3E0F15}"/>
    <dgm:cxn modelId="{477F0545-FB8E-45E5-A6A5-8D6603DCB081}" type="presOf" srcId="{B83EF062-E2D3-46F9-B7FD-B6671D8E76C3}" destId="{FA54347E-A883-436A-B94E-65CDD0DAAF20}" srcOrd="0" destOrd="0" presId="urn:microsoft.com/office/officeart/2005/8/layout/hProcess9"/>
    <dgm:cxn modelId="{AC7ADDCC-5581-47A3-8F9C-11DF28878214}" type="presOf" srcId="{D5290B17-E45D-4857-BFE3-53CB5A6FE010}" destId="{990756F6-7CCA-4E89-8F97-EEEE7D69FA6C}" srcOrd="0" destOrd="3" presId="urn:microsoft.com/office/officeart/2005/8/layout/hProcess9"/>
    <dgm:cxn modelId="{747222A2-5873-4AFE-8EB7-09703655A40C}" srcId="{B83EF062-E2D3-46F9-B7FD-B6671D8E76C3}" destId="{6B85A7A9-2D0B-405B-A0EE-2854FADDCC61}" srcOrd="0" destOrd="0" parTransId="{8C522159-2D5E-41D8-A5B4-4DB8371812CA}" sibTransId="{E9F8ED4D-2C8B-40B9-AA14-1FD0E8C3C32F}"/>
    <dgm:cxn modelId="{F9A3EE95-C4B4-40C4-A199-1E7BD010223B}" srcId="{8AF45B33-5A3A-4A3A-ACAA-99BFD34E2715}" destId="{3BC1AA53-5BBC-4316-9114-214A3B8B86DE}" srcOrd="0" destOrd="0" parTransId="{7C360C79-D508-469A-A809-027B5FE345F6}" sibTransId="{BC0959E4-CDE1-46EF-AB59-FCCE9901151C}"/>
    <dgm:cxn modelId="{6EC43FA1-0605-43E8-91A8-298D5E1B4F09}" type="presOf" srcId="{8AF45B33-5A3A-4A3A-ACAA-99BFD34E2715}" destId="{BF645E5E-74F5-4C79-8FCD-7FB498754192}" srcOrd="0" destOrd="0" presId="urn:microsoft.com/office/officeart/2005/8/layout/hProcess9"/>
    <dgm:cxn modelId="{B06E4137-4F36-4124-96D2-C2B3E6398336}" srcId="{CDC80A4B-4466-473E-A37E-8377E28C18A2}" destId="{D5290B17-E45D-4857-BFE3-53CB5A6FE010}" srcOrd="2" destOrd="0" parTransId="{9D561077-083E-4676-A06D-33807397242D}" sibTransId="{66684AE4-0CC4-4A81-92DB-E7C610317C5C}"/>
    <dgm:cxn modelId="{4EA115A7-B2DF-4232-BADA-8A1DA8B0108A}" srcId="{B83EF062-E2D3-46F9-B7FD-B6671D8E76C3}" destId="{1100EC8F-B279-4E03-BBA0-3C518E1B2C0E}" srcOrd="3" destOrd="0" parTransId="{D5EDD380-A5E5-4BF4-B524-325FB7981C3A}" sibTransId="{1216A70F-A4AA-4A15-B26E-71FAA134E938}"/>
    <dgm:cxn modelId="{AFCAF843-DFB0-4B78-88B7-2E35C00E4D87}" type="presOf" srcId="{32A19A11-93C4-430B-BEA3-45BADCB77CCC}" destId="{6B9E0022-4628-47D8-B513-DFED0D5E67A1}" srcOrd="0" destOrd="1" presId="urn:microsoft.com/office/officeart/2005/8/layout/hProcess9"/>
    <dgm:cxn modelId="{44D12276-5FA8-44C7-9F5D-196F817EEE7B}" srcId="{B83EF062-E2D3-46F9-B7FD-B6671D8E76C3}" destId="{0C2A5BB5-0623-488D-8D37-478F725EB933}" srcOrd="2" destOrd="0" parTransId="{2595F08F-7BD4-4FD3-A19B-CFFCBB9921CE}" sibTransId="{F2E99F0E-1B79-416E-BD9A-D12AEE72356E}"/>
    <dgm:cxn modelId="{2FE4597A-029D-42B0-8946-EF2E9841F237}" srcId="{124F0FFF-584F-4512-9447-CE924189A281}" destId="{8AF45B33-5A3A-4A3A-ACAA-99BFD34E2715}" srcOrd="3" destOrd="0" parTransId="{8D0F8A39-6392-49CF-86BC-DD70DE06CD20}" sibTransId="{2E95B3BB-399A-4330-B41B-8BF0B581F566}"/>
    <dgm:cxn modelId="{2E4BD1A7-EA9E-4695-8277-E36A760740A9}" type="presOf" srcId="{B55AADF7-4D5C-43FB-9E3E-93C649E667B4}" destId="{77716C21-BE7A-41E4-AE9C-B27E1BDE8873}" srcOrd="0" destOrd="1" presId="urn:microsoft.com/office/officeart/2005/8/layout/hProcess9"/>
    <dgm:cxn modelId="{812359D0-F64E-4E2E-B079-A0BDB7D90AEA}" srcId="{B83EF062-E2D3-46F9-B7FD-B6671D8E76C3}" destId="{6F0C212C-13B7-49EE-ABDB-489DB9FD72ED}" srcOrd="1" destOrd="0" parTransId="{3FA3556A-05A4-4FE4-8952-4B1175B95374}" sibTransId="{EC2E2D39-A398-494E-945D-F5522079EDFD}"/>
    <dgm:cxn modelId="{25824556-BA92-4B24-BB45-FA6AB4F20629}" srcId="{124F0FFF-584F-4512-9447-CE924189A281}" destId="{6960EFF8-85A0-4FD9-ADC2-425A0FE0DD52}" srcOrd="5" destOrd="0" parTransId="{83CFA420-ED82-4A4A-9F72-8365AA93AFEB}" sibTransId="{C52FCFB3-C486-4181-A66A-442B4A387603}"/>
    <dgm:cxn modelId="{F8EE0857-6BA2-4FB8-BE3A-D5B37FE4A5A0}" type="presOf" srcId="{2B8F3608-543F-4900-8F97-CF3A10956F0F}" destId="{B0536C96-6E50-4F89-BBD4-2489D1E5B11B}" srcOrd="0" destOrd="0" presId="urn:microsoft.com/office/officeart/2005/8/layout/hProcess9"/>
    <dgm:cxn modelId="{793016B6-98AC-476C-A4A0-8464BE0EC4C0}" type="presOf" srcId="{172C50C0-97EA-4FD8-B087-18A9763A6DAB}" destId="{77716C21-BE7A-41E4-AE9C-B27E1BDE8873}" srcOrd="0" destOrd="2" presId="urn:microsoft.com/office/officeart/2005/8/layout/hProcess9"/>
    <dgm:cxn modelId="{B568CD62-1165-4899-B553-6D91D8F4C623}" srcId="{124F0FFF-584F-4512-9447-CE924189A281}" destId="{7F807EF7-291D-491E-8862-EC6254D22184}" srcOrd="4" destOrd="0" parTransId="{4D784231-A041-4290-9507-51F04E25DE83}" sibTransId="{073108B2-FF76-424A-983C-5C5608CF21F0}"/>
    <dgm:cxn modelId="{23CBA4F3-E8D0-4A54-9FE2-BAD2F7BFB720}" srcId="{6960EFF8-85A0-4FD9-ADC2-425A0FE0DD52}" destId="{32A19A11-93C4-430B-BEA3-45BADCB77CCC}" srcOrd="0" destOrd="0" parTransId="{E6DFB98E-A38A-4A0D-B90D-0A5E65EADB0B}" sibTransId="{F656830B-CF55-403F-A257-C8BEF290A466}"/>
    <dgm:cxn modelId="{A6179931-0869-4A16-936E-158C0099EB28}" srcId="{124F0FFF-584F-4512-9447-CE924189A281}" destId="{CDC80A4B-4466-473E-A37E-8377E28C18A2}" srcOrd="1" destOrd="0" parTransId="{7E91C981-FBC1-4266-A45E-814250AAABA2}" sibTransId="{65DD7EE7-B6D7-452B-AB06-7400D4DBA739}"/>
    <dgm:cxn modelId="{F6D224A3-98F6-4FDA-92DC-12304DA40D96}" srcId="{124F0FFF-584F-4512-9447-CE924189A281}" destId="{B83EF062-E2D3-46F9-B7FD-B6671D8E76C3}" srcOrd="0" destOrd="0" parTransId="{9A26E359-D21E-4CE3-B39E-29E30E30FDA3}" sibTransId="{4BEE6E80-5751-411A-BE98-6DF27DF24F05}"/>
    <dgm:cxn modelId="{06C60720-60F3-4492-B5F0-B4E0D77787E7}" type="presOf" srcId="{6B85A7A9-2D0B-405B-A0EE-2854FADDCC61}" destId="{FA54347E-A883-436A-B94E-65CDD0DAAF20}" srcOrd="0" destOrd="1" presId="urn:microsoft.com/office/officeart/2005/8/layout/hProcess9"/>
    <dgm:cxn modelId="{DDE888A1-E8FA-4BB3-AA60-02ADA89BD881}" type="presOf" srcId="{6960EFF8-85A0-4FD9-ADC2-425A0FE0DD52}" destId="{6B9E0022-4628-47D8-B513-DFED0D5E67A1}" srcOrd="0" destOrd="0" presId="urn:microsoft.com/office/officeart/2005/8/layout/hProcess9"/>
    <dgm:cxn modelId="{82EDA89D-26D9-4E9B-92A9-47ED759D0A30}" type="presParOf" srcId="{9863B920-35E2-4F6D-A763-3AE40D5D3C5D}" destId="{943C6B20-625C-45B0-BE32-DC85F95E519C}" srcOrd="0" destOrd="0" presId="urn:microsoft.com/office/officeart/2005/8/layout/hProcess9"/>
    <dgm:cxn modelId="{65760FBA-6310-46EE-B29E-B57ACB8577D1}" type="presParOf" srcId="{9863B920-35E2-4F6D-A763-3AE40D5D3C5D}" destId="{B1055818-25E0-4652-B20D-9A51F89C802D}" srcOrd="1" destOrd="0" presId="urn:microsoft.com/office/officeart/2005/8/layout/hProcess9"/>
    <dgm:cxn modelId="{52189F24-03A7-4F4A-BF84-73541F3F801C}" type="presParOf" srcId="{B1055818-25E0-4652-B20D-9A51F89C802D}" destId="{FA54347E-A883-436A-B94E-65CDD0DAAF20}" srcOrd="0" destOrd="0" presId="urn:microsoft.com/office/officeart/2005/8/layout/hProcess9"/>
    <dgm:cxn modelId="{5F5512F7-5C08-4FDF-81BB-71D410441C5C}" type="presParOf" srcId="{B1055818-25E0-4652-B20D-9A51F89C802D}" destId="{D9E9D9C4-30FB-4F64-97B2-2F47DF908EF1}" srcOrd="1" destOrd="0" presId="urn:microsoft.com/office/officeart/2005/8/layout/hProcess9"/>
    <dgm:cxn modelId="{FC84E20C-D311-4087-B327-E55B622DD7C6}" type="presParOf" srcId="{B1055818-25E0-4652-B20D-9A51F89C802D}" destId="{990756F6-7CCA-4E89-8F97-EEEE7D69FA6C}" srcOrd="2" destOrd="0" presId="urn:microsoft.com/office/officeart/2005/8/layout/hProcess9"/>
    <dgm:cxn modelId="{C22059E9-DA5D-4C45-ACEE-9221363D3054}" type="presParOf" srcId="{B1055818-25E0-4652-B20D-9A51F89C802D}" destId="{0242B87D-32B0-49EB-85CF-B711E1575454}" srcOrd="3" destOrd="0" presId="urn:microsoft.com/office/officeart/2005/8/layout/hProcess9"/>
    <dgm:cxn modelId="{AB810293-94D4-42DA-990A-4EEF85144C7A}" type="presParOf" srcId="{B1055818-25E0-4652-B20D-9A51F89C802D}" destId="{B0536C96-6E50-4F89-BBD4-2489D1E5B11B}" srcOrd="4" destOrd="0" presId="urn:microsoft.com/office/officeart/2005/8/layout/hProcess9"/>
    <dgm:cxn modelId="{A4892BAD-15BD-4251-A051-2B63C96452E5}" type="presParOf" srcId="{B1055818-25E0-4652-B20D-9A51F89C802D}" destId="{AD425AD0-BF92-4ADA-B53C-E428244EBC74}" srcOrd="5" destOrd="0" presId="urn:microsoft.com/office/officeart/2005/8/layout/hProcess9"/>
    <dgm:cxn modelId="{FE9DFA37-5A52-4E74-9CB2-A738BABD09B4}" type="presParOf" srcId="{B1055818-25E0-4652-B20D-9A51F89C802D}" destId="{BF645E5E-74F5-4C79-8FCD-7FB498754192}" srcOrd="6" destOrd="0" presId="urn:microsoft.com/office/officeart/2005/8/layout/hProcess9"/>
    <dgm:cxn modelId="{85FD7538-B831-4CBC-8C04-742A91F9926F}" type="presParOf" srcId="{B1055818-25E0-4652-B20D-9A51F89C802D}" destId="{5A4F3EE3-FE58-4988-BE2E-74D27580D7E3}" srcOrd="7" destOrd="0" presId="urn:microsoft.com/office/officeart/2005/8/layout/hProcess9"/>
    <dgm:cxn modelId="{EE4BCFDA-C679-4A50-83F6-BC50A59114D9}" type="presParOf" srcId="{B1055818-25E0-4652-B20D-9A51F89C802D}" destId="{77716C21-BE7A-41E4-AE9C-B27E1BDE8873}" srcOrd="8" destOrd="0" presId="urn:microsoft.com/office/officeart/2005/8/layout/hProcess9"/>
    <dgm:cxn modelId="{16B2A613-0F17-4232-9B3B-B501724FA0C1}" type="presParOf" srcId="{B1055818-25E0-4652-B20D-9A51F89C802D}" destId="{DD8AF7D5-338B-462D-A369-2A0E859C474F}" srcOrd="9" destOrd="0" presId="urn:microsoft.com/office/officeart/2005/8/layout/hProcess9"/>
    <dgm:cxn modelId="{DE4BFD8C-AAE1-46D0-B582-F2454FE7EF66}" type="presParOf" srcId="{B1055818-25E0-4652-B20D-9A51F89C802D}" destId="{6B9E0022-4628-47D8-B513-DFED0D5E67A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C6B20-625C-45B0-BE32-DC85F95E519C}">
      <dsp:nvSpPr>
        <dsp:cNvPr id="0" name=""/>
        <dsp:cNvSpPr/>
      </dsp:nvSpPr>
      <dsp:spPr>
        <a:xfrm>
          <a:off x="720069" y="0"/>
          <a:ext cx="6671310" cy="3175000"/>
        </a:xfrm>
        <a:prstGeom prst="rightArrow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4347E-A883-436A-B94E-65CDD0DAAF20}">
      <dsp:nvSpPr>
        <dsp:cNvPr id="0" name=""/>
        <dsp:cNvSpPr/>
      </dsp:nvSpPr>
      <dsp:spPr>
        <a:xfrm>
          <a:off x="2377" y="952500"/>
          <a:ext cx="1251499" cy="1270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January 2017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smtClean="0"/>
            <a:t>TG 1</a:t>
          </a:r>
          <a:r>
            <a:rPr lang="en-US" sz="800" kern="1200" baseline="30000" smtClean="0"/>
            <a:t>st</a:t>
          </a:r>
          <a:r>
            <a:rPr lang="en-US" sz="800" kern="1200" smtClean="0"/>
            <a:t> meeting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smtClean="0"/>
            <a:t>TG Leadership selection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smtClean="0"/>
            <a:t>Start on TG documents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smtClean="0"/>
            <a:t>Technical Presentations</a:t>
          </a:r>
          <a:endParaRPr lang="en-US" sz="800" kern="1200" dirty="0"/>
        </a:p>
      </dsp:txBody>
      <dsp:txXfrm>
        <a:off x="63470" y="1013593"/>
        <a:ext cx="1129313" cy="1147814"/>
      </dsp:txXfrm>
    </dsp:sp>
    <dsp:sp modelId="{990756F6-7CCA-4E89-8F97-EEEE7D69FA6C}">
      <dsp:nvSpPr>
        <dsp:cNvPr id="0" name=""/>
        <dsp:cNvSpPr/>
      </dsp:nvSpPr>
      <dsp:spPr>
        <a:xfrm>
          <a:off x="1320846" y="952500"/>
          <a:ext cx="1251499" cy="1270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March 2017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smtClean="0"/>
            <a:t>Complete TG documents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smtClean="0"/>
            <a:t>Start SFD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smtClean="0"/>
            <a:t>Technical Presentations</a:t>
          </a:r>
          <a:endParaRPr lang="en-US" sz="800" kern="1200" dirty="0"/>
        </a:p>
      </dsp:txBody>
      <dsp:txXfrm>
        <a:off x="1381939" y="1013593"/>
        <a:ext cx="1129313" cy="1147814"/>
      </dsp:txXfrm>
    </dsp:sp>
    <dsp:sp modelId="{B0536C96-6E50-4F89-BBD4-2489D1E5B11B}">
      <dsp:nvSpPr>
        <dsp:cNvPr id="0" name=""/>
        <dsp:cNvSpPr/>
      </dsp:nvSpPr>
      <dsp:spPr>
        <a:xfrm>
          <a:off x="2639315" y="952500"/>
          <a:ext cx="1251499" cy="1270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July 2017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smtClean="0"/>
            <a:t>Continue with the SFD development</a:t>
          </a:r>
          <a:endParaRPr lang="en-US" sz="800" kern="1200" dirty="0"/>
        </a:p>
      </dsp:txBody>
      <dsp:txXfrm>
        <a:off x="2700408" y="1013593"/>
        <a:ext cx="1129313" cy="1147814"/>
      </dsp:txXfrm>
    </dsp:sp>
    <dsp:sp modelId="{BF645E5E-74F5-4C79-8FCD-7FB498754192}">
      <dsp:nvSpPr>
        <dsp:cNvPr id="0" name=""/>
        <dsp:cNvSpPr/>
      </dsp:nvSpPr>
      <dsp:spPr>
        <a:xfrm>
          <a:off x="3957784" y="952500"/>
          <a:ext cx="1251499" cy="1270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November 2017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smtClean="0"/>
            <a:t>Draft 0.1 and start CC</a:t>
          </a:r>
          <a:endParaRPr lang="en-US" sz="800" kern="1200" dirty="0"/>
        </a:p>
      </dsp:txBody>
      <dsp:txXfrm>
        <a:off x="4018877" y="1013593"/>
        <a:ext cx="1129313" cy="1147814"/>
      </dsp:txXfrm>
    </dsp:sp>
    <dsp:sp modelId="{77716C21-BE7A-41E4-AE9C-B27E1BDE8873}">
      <dsp:nvSpPr>
        <dsp:cNvPr id="0" name=""/>
        <dsp:cNvSpPr/>
      </dsp:nvSpPr>
      <dsp:spPr>
        <a:xfrm>
          <a:off x="5276254" y="952500"/>
          <a:ext cx="1251499" cy="1270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March 2018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Complete CC comment resolution and prepare draft 1.0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Start WG LB</a:t>
          </a:r>
          <a:endParaRPr lang="en-US" sz="800" kern="1200" dirty="0"/>
        </a:p>
      </dsp:txBody>
      <dsp:txXfrm>
        <a:off x="5337347" y="1013593"/>
        <a:ext cx="1129313" cy="1147814"/>
      </dsp:txXfrm>
    </dsp:sp>
    <dsp:sp modelId="{6B9E0022-4628-47D8-B513-DFED0D5E67A1}">
      <dsp:nvSpPr>
        <dsp:cNvPr id="0" name=""/>
        <dsp:cNvSpPr/>
      </dsp:nvSpPr>
      <dsp:spPr>
        <a:xfrm>
          <a:off x="6594723" y="952500"/>
          <a:ext cx="1251499" cy="1270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September 2018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smtClean="0"/>
            <a:t>Draft 2.0 and Recirculation</a:t>
          </a:r>
          <a:endParaRPr lang="en-US" sz="800" kern="1200" dirty="0"/>
        </a:p>
      </dsp:txBody>
      <dsp:txXfrm>
        <a:off x="6655816" y="1013593"/>
        <a:ext cx="1129313" cy="1147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04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7828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3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47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0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3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11-17/0092r0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7/11-07-1952-21-0000-non-procedural-letter-ballot-resul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 Proposed Timeline for IEEE 802.11ba TG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120106"/>
              </p:ext>
            </p:extLst>
          </p:nvPr>
        </p:nvGraphicFramePr>
        <p:xfrm>
          <a:off x="687388" y="2273300"/>
          <a:ext cx="799465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5" imgW="8258040" imgH="2720646" progId="Word.Document.8">
                  <p:embed/>
                </p:oleObj>
              </mc:Choice>
              <mc:Fallback>
                <p:oleObj name="Document" r:id="rId5" imgW="8258040" imgH="272064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2273300"/>
                        <a:ext cx="7994650" cy="2628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proposes a timeline for the newly formed TG IEEE 802.11ba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Some Considerations for the Timeline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IEEE 802.11ba is aimed toward </a:t>
            </a:r>
            <a:r>
              <a:rPr lang="en-GB" dirty="0" err="1" smtClean="0"/>
              <a:t>IoT</a:t>
            </a:r>
            <a:r>
              <a:rPr lang="en-GB" dirty="0" smtClean="0"/>
              <a:t> applications and there is a need for a timely development of an IEEE 802.11 amendment to address the emerging market.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Other standard development organizations (SDO) have already published their low-power specifications aimed to address </a:t>
            </a:r>
            <a:r>
              <a:rPr lang="en-GB" dirty="0" err="1" smtClean="0"/>
              <a:t>IoT</a:t>
            </a:r>
            <a:r>
              <a:rPr lang="en-GB" dirty="0" smtClean="0"/>
              <a:t> applications, e.g. 3GPP and its NB-</a:t>
            </a:r>
            <a:r>
              <a:rPr lang="en-GB" dirty="0" err="1" smtClean="0"/>
              <a:t>IoT</a:t>
            </a:r>
            <a:r>
              <a:rPr lang="en-GB" dirty="0" smtClean="0"/>
              <a:t>, </a:t>
            </a:r>
            <a:r>
              <a:rPr lang="en-GB" dirty="0" err="1" smtClean="0"/>
              <a:t>LoRa</a:t>
            </a:r>
            <a:r>
              <a:rPr lang="en-GB" dirty="0" smtClean="0"/>
              <a:t> Alliance, etc.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Other non-IEEE 802.11 technologies can be used (and are used) to achieve the WUR function, e.g. </a:t>
            </a:r>
            <a:r>
              <a:rPr lang="en-GB" dirty="0" err="1" smtClean="0"/>
              <a:t>bluetooth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Some Historical Facts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11-07/1952r21 provides various statistics for different IEEE 802.11 amendments.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mentor.ieee.org/802.11/dcn/07/11-07-1952-21-0000-non-procedural-letter-ballot-results.xls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Of interest is how long it takes between the PAR approval and the initial WG LB (draft D1.0)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seems major PHY/MAC amendments require an average of 30 months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….and unfortunately these amendments almost always fail the 1</a:t>
            </a:r>
            <a:r>
              <a:rPr lang="en-US" baseline="30000" dirty="0" smtClean="0"/>
              <a:t>st</a:t>
            </a:r>
            <a:r>
              <a:rPr lang="en-US" dirty="0" smtClean="0"/>
              <a:t> WG LB,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probably cannot afford to wait 30 months till draft D1.0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Proposed Timeline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4419600"/>
            <a:ext cx="7770813" cy="1522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An aggressive timeline with draft D1.0 be available in about 15 months after the PAR approval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Sponsor ballot can potentially start in July 2019 with publication date set at March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Therefore: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Need to keep the function requirements to a bare minimum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Need to guard against littering the draft with unnecessary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57956564"/>
              </p:ext>
            </p:extLst>
          </p:nvPr>
        </p:nvGraphicFramePr>
        <p:xfrm>
          <a:off x="838200" y="1320800"/>
          <a:ext cx="7848600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81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the timeline on page 5 as the IEEE 802.11ba TG timeline?</a:t>
            </a:r>
          </a:p>
          <a:p>
            <a:endParaRPr lang="en-US" dirty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3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Osama Aboul-Magd,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</TotalTime>
  <Words>447</Words>
  <Application>Microsoft Office PowerPoint</Application>
  <PresentationFormat>On-screen Show (4:3)</PresentationFormat>
  <Paragraphs>88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A Proposed Timeline for IEEE 802.11ba TG</vt:lpstr>
      <vt:lpstr>Abstract</vt:lpstr>
      <vt:lpstr>Some Considerations for the Timeline</vt:lpstr>
      <vt:lpstr>Some Historical Facts</vt:lpstr>
      <vt:lpstr>A Proposed Timeline</vt:lpstr>
      <vt:lpstr>Straw Poll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Proposed Timeline for IEEE 802.11ba TG</dc:title>
  <dc:creator>Osama AboulMagd</dc:creator>
  <cp:lastModifiedBy>Osama AboulMagd</cp:lastModifiedBy>
  <cp:revision>16</cp:revision>
  <cp:lastPrinted>1601-01-01T00:00:00Z</cp:lastPrinted>
  <dcterms:created xsi:type="dcterms:W3CDTF">2016-12-13T17:28:54Z</dcterms:created>
  <dcterms:modified xsi:type="dcterms:W3CDTF">2017-01-16T11:37:54Z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1484317681</vt:lpwstr>
  </property>
</Properties>
</file>