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539" r:id="rId3"/>
    <p:sldId id="598" r:id="rId4"/>
    <p:sldId id="540" r:id="rId5"/>
    <p:sldId id="602" r:id="rId6"/>
    <p:sldId id="543" r:id="rId7"/>
    <p:sldId id="546" r:id="rId8"/>
    <p:sldId id="590" r:id="rId9"/>
    <p:sldId id="603" r:id="rId10"/>
    <p:sldId id="604" r:id="rId11"/>
    <p:sldId id="605" r:id="rId12"/>
    <p:sldId id="609" r:id="rId13"/>
    <p:sldId id="606" r:id="rId14"/>
    <p:sldId id="552" r:id="rId15"/>
    <p:sldId id="607" r:id="rId16"/>
    <p:sldId id="608" r:id="rId17"/>
    <p:sldId id="610" r:id="rId18"/>
    <p:sldId id="553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9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1878" y="8982075"/>
            <a:ext cx="12663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3701" y="8985250"/>
            <a:ext cx="17280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53701" y="8985250"/>
            <a:ext cx="1728037" cy="184666"/>
          </a:xfrm>
        </p:spPr>
        <p:txBody>
          <a:bodyPr/>
          <a:lstStyle/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Cariou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802.11-17/0074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34-01-00ax-he-ltf-sequence-design.pptx" TargetMode="External"/><Relationship Id="rId2" Type="http://schemas.openxmlformats.org/officeDocument/2006/relationships/hyperlink" Target="https://mentor.ieee.org/802.11/dcn/16/11-16-1367-00-00ax-ndp-feedback-report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Explanations for CR on 27.5.2.7 NDP feedback report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823742"/>
              </p:ext>
            </p:extLst>
          </p:nvPr>
        </p:nvGraphicFramePr>
        <p:xfrm>
          <a:off x="996950" y="2022475"/>
          <a:ext cx="7232650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Document" r:id="rId4" imgW="10136095" imgH="4932586" progId="Word.Document.8">
                  <p:embed/>
                </p:oleObj>
              </mc:Choice>
              <mc:Fallback>
                <p:oleObj name="Document" r:id="rId4" imgW="10136095" imgH="49325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022475"/>
                        <a:ext cx="7232650" cy="351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trigger frame identifies the group of STAs that can respond:</a:t>
            </a:r>
          </a:p>
          <a:p>
            <a:r>
              <a:rPr lang="en-US" dirty="0" smtClean="0"/>
              <a:t>This is done by defining a range of consecutive AIDs, by including in the trigger frame:</a:t>
            </a:r>
          </a:p>
          <a:p>
            <a:pPr lvl="1"/>
            <a:r>
              <a:rPr lang="en-US" dirty="0" smtClean="0"/>
              <a:t>AID start</a:t>
            </a:r>
          </a:p>
          <a:p>
            <a:pPr lvl="1"/>
            <a:r>
              <a:rPr lang="en-US" dirty="0" smtClean="0"/>
              <a:t>And the parameters to know how many AIDs are scheduled (NAIDs)</a:t>
            </a:r>
          </a:p>
          <a:p>
            <a:r>
              <a:rPr lang="en-US" dirty="0" smtClean="0"/>
              <a:t>The STAs whose AID is between AID start and AID start + NAIDs are scheduled</a:t>
            </a:r>
          </a:p>
          <a:p>
            <a:endParaRPr lang="en-US" dirty="0"/>
          </a:p>
          <a:p>
            <a:r>
              <a:rPr lang="en-US" dirty="0" smtClean="0"/>
              <a:t>This allows:</a:t>
            </a:r>
          </a:p>
          <a:p>
            <a:pPr lvl="1"/>
            <a:r>
              <a:rPr lang="en-US" dirty="0" smtClean="0"/>
              <a:t>Unique allocation per AID</a:t>
            </a:r>
          </a:p>
          <a:p>
            <a:pPr lvl="1"/>
            <a:r>
              <a:rPr lang="en-US" dirty="0" smtClean="0"/>
              <a:t>No need for assigning the allocation in a static manner with any other frame exchanges</a:t>
            </a:r>
          </a:p>
          <a:p>
            <a:pPr lvl="1"/>
            <a:r>
              <a:rPr lang="en-US" dirty="0" smtClean="0"/>
              <a:t>AID start allows to define different groups of STAs and target the AID range that associated STAs are using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 STAs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72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65540"/>
            <a:ext cx="7772400" cy="4495800"/>
          </a:xfrm>
        </p:spPr>
        <p:txBody>
          <a:bodyPr/>
          <a:lstStyle/>
          <a:p>
            <a:r>
              <a:rPr lang="en-US" dirty="0" smtClean="0"/>
              <a:t>The response follows the UL MU operation</a:t>
            </a:r>
          </a:p>
          <a:p>
            <a:r>
              <a:rPr lang="en-US" dirty="0" smtClean="0"/>
              <a:t>The parameters of the trigger-based PPDU are derived from the trigger frame, especially each AID has a unique combination of:</a:t>
            </a:r>
          </a:p>
          <a:p>
            <a:pPr lvl="1"/>
            <a:r>
              <a:rPr lang="en-US" dirty="0" smtClean="0"/>
              <a:t>RU allocation</a:t>
            </a:r>
          </a:p>
          <a:p>
            <a:pPr lvl="1"/>
            <a:r>
              <a:rPr lang="en-US" dirty="0" smtClean="0"/>
              <a:t>RU tone set</a:t>
            </a:r>
          </a:p>
          <a:p>
            <a:pPr lvl="1"/>
            <a:r>
              <a:rPr lang="en-US" dirty="0" smtClean="0"/>
              <a:t>NUM_STS</a:t>
            </a:r>
          </a:p>
          <a:p>
            <a:endParaRPr lang="en-US" dirty="0"/>
          </a:p>
          <a:p>
            <a:r>
              <a:rPr lang="en-US" dirty="0" smtClean="0"/>
              <a:t>These are calculated based on AID and parameters from trigger frame: feedback size, BW, number of users per set of tones and </a:t>
            </a:r>
            <a:r>
              <a:rPr lang="en-US" dirty="0" err="1" smtClean="0"/>
              <a:t>RUoffset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RUoffset</a:t>
            </a:r>
            <a:r>
              <a:rPr lang="en-US" dirty="0" smtClean="0"/>
              <a:t> enables to rotate the users on the different RUs so that they don’t experience always the same channel conditions.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parameters for transmission of the response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79016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dirty="0" err="1" smtClean="0"/>
              <a:t>TargetRSSI</a:t>
            </a:r>
            <a:r>
              <a:rPr lang="en-US" dirty="0" smtClean="0"/>
              <a:t> is included in the trigger dependent common info field</a:t>
            </a:r>
          </a:p>
          <a:p>
            <a:endParaRPr lang="en-US" dirty="0" smtClean="0"/>
          </a:p>
          <a:p>
            <a:r>
              <a:rPr lang="en-US" dirty="0" smtClean="0"/>
              <a:t>This enables power control with the same target for all STAs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control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8868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181" y="1676400"/>
            <a:ext cx="7772400" cy="4495800"/>
          </a:xfrm>
        </p:spPr>
        <p:txBody>
          <a:bodyPr/>
          <a:lstStyle/>
          <a:p>
            <a:r>
              <a:rPr lang="en-US" dirty="0" smtClean="0"/>
              <a:t>We propose to define types of feedback, and a field to identify the type</a:t>
            </a:r>
          </a:p>
          <a:p>
            <a:endParaRPr lang="en-US" dirty="0" smtClean="0"/>
          </a:p>
          <a:p>
            <a:r>
              <a:rPr lang="en-US" dirty="0" smtClean="0"/>
              <a:t>We define the resource request type</a:t>
            </a:r>
          </a:p>
          <a:p>
            <a:endParaRPr lang="en-US" dirty="0"/>
          </a:p>
          <a:p>
            <a:r>
              <a:rPr lang="en-US" dirty="0" smtClean="0"/>
              <a:t>Based on the PHY design under consideration, we can have 1 or 2 bits of feedback. We propose to define the meaning of each bit value.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types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322652"/>
              </p:ext>
            </p:extLst>
          </p:nvPr>
        </p:nvGraphicFramePr>
        <p:xfrm>
          <a:off x="533400" y="4572000"/>
          <a:ext cx="3274254" cy="1282700"/>
        </p:xfrm>
        <a:graphic>
          <a:graphicData uri="http://schemas.openxmlformats.org/drawingml/2006/table">
            <a:tbl>
              <a:tblPr firstRow="1" firstCol="1" bandRow="1"/>
              <a:tblGrid>
                <a:gridCol w="1637127"/>
                <a:gridCol w="1637127"/>
              </a:tblGrid>
              <a:tr h="162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</a:t>
                      </a: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Value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 request with buffered bytes for transmission between 1 and 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 request with buffered bytes for transmission above 200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56799"/>
              </p:ext>
            </p:extLst>
          </p:nvPr>
        </p:nvGraphicFramePr>
        <p:xfrm>
          <a:off x="4344988" y="4325620"/>
          <a:ext cx="4198938" cy="1534160"/>
        </p:xfrm>
        <a:graphic>
          <a:graphicData uri="http://schemas.openxmlformats.org/drawingml/2006/table">
            <a:tbl>
              <a:tblPr firstRow="1" firstCol="1" bandRow="1"/>
              <a:tblGrid>
                <a:gridCol w="1399646"/>
                <a:gridCol w="808566"/>
                <a:gridCol w="1990726"/>
              </a:tblGrid>
              <a:tr h="162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</a:t>
                      </a: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Value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</a:t>
                      </a: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Value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resource request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 request with buffered bytes for transmission between 1 and 200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 request with buffered bytes for transmission between 201 and 3000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 request with buffered bytes for transmission above 3000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559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 smtClean="0"/>
              <a:t>We propose to progress on the definition of the NDP feedback report procedure</a:t>
            </a:r>
          </a:p>
          <a:p>
            <a:pPr lvl="1"/>
            <a:r>
              <a:rPr lang="en-US" sz="2200" dirty="0" smtClean="0"/>
              <a:t>New trigger type</a:t>
            </a:r>
          </a:p>
          <a:p>
            <a:pPr lvl="1"/>
            <a:r>
              <a:rPr lang="en-US" sz="2200" dirty="0" smtClean="0"/>
              <a:t>Parameters to identify the scheduled STAs</a:t>
            </a:r>
          </a:p>
          <a:p>
            <a:pPr lvl="1"/>
            <a:r>
              <a:rPr lang="en-US" sz="2200" dirty="0" smtClean="0"/>
              <a:t>Parameters for scheduled STAs to derive the parameters for the response</a:t>
            </a:r>
          </a:p>
          <a:p>
            <a:pPr lvl="1"/>
            <a:r>
              <a:rPr lang="en-US" sz="2200" dirty="0" smtClean="0"/>
              <a:t>Resource request type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99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Do you agree to modify the spec following the comment resolutions in document 17-073r0?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2931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76170"/>
            <a:ext cx="7772400" cy="4495800"/>
          </a:xfrm>
        </p:spPr>
        <p:txBody>
          <a:bodyPr/>
          <a:lstStyle/>
          <a:p>
            <a:r>
              <a:rPr lang="en-US" dirty="0" smtClean="0"/>
              <a:t>Do you agree to define a new NDP feedback report trigger frame </a:t>
            </a:r>
            <a:r>
              <a:rPr lang="en-US" dirty="0"/>
              <a:t>variant </a:t>
            </a:r>
            <a:r>
              <a:rPr lang="en-US" dirty="0" smtClean="0"/>
              <a:t>and that </a:t>
            </a:r>
            <a:r>
              <a:rPr lang="en-US" dirty="0"/>
              <a:t>the STAs scheduled by a NDP feedback report trigger frame variant are identified by a list of </a:t>
            </a:r>
            <a:r>
              <a:rPr lang="en-US" dirty="0" smtClean="0"/>
              <a:t>AIDs:</a:t>
            </a:r>
            <a:endParaRPr lang="en-US" dirty="0"/>
          </a:p>
          <a:p>
            <a:pPr lvl="1"/>
            <a:r>
              <a:rPr lang="en-US" dirty="0"/>
              <a:t>This list of AIDs is defined </a:t>
            </a:r>
            <a:r>
              <a:rPr lang="en-US" dirty="0" smtClean="0"/>
              <a:t>to be between </a:t>
            </a:r>
            <a:r>
              <a:rPr lang="en-US" dirty="0"/>
              <a:t>AID start and AID start + NAIDs</a:t>
            </a:r>
          </a:p>
          <a:p>
            <a:pPr lvl="1"/>
            <a:r>
              <a:rPr lang="en-US" dirty="0"/>
              <a:t>The trigger frame includes the AID start parameter and the needed parameters to calculate NAIDs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672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that the RU allocation, RU tone set allocation and </a:t>
            </a:r>
            <a:r>
              <a:rPr lang="en-US" dirty="0" err="1" smtClean="0"/>
              <a:t>starting_STS_num</a:t>
            </a:r>
            <a:r>
              <a:rPr lang="en-US" dirty="0" smtClean="0"/>
              <a:t> for the NDP feedback response from an HE non-AP STA are calculated based on common parameters in the </a:t>
            </a:r>
            <a:r>
              <a:rPr lang="en-US" dirty="0"/>
              <a:t>new NDP feedback report trigger frame </a:t>
            </a:r>
            <a:r>
              <a:rPr lang="en-US" dirty="0" smtClean="0"/>
              <a:t>variant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1185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802.11-16/1367r0: </a:t>
            </a:r>
            <a:r>
              <a:rPr lang="en-US" dirty="0" smtClean="0">
                <a:hlinkClick r:id="rId2"/>
              </a:rPr>
              <a:t>NDP feedback report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802.11-15/1334r1: </a:t>
            </a:r>
            <a:r>
              <a:rPr lang="en-US" dirty="0">
                <a:hlinkClick r:id="rId3"/>
              </a:rPr>
              <a:t>HE-LTF sequence design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[3] </a:t>
            </a:r>
            <a:r>
              <a:rPr lang="en-US"/>
              <a:t>IEEE </a:t>
            </a:r>
            <a:r>
              <a:rPr lang="en-US" smtClean="0"/>
              <a:t>11-17-0044-00-00ax-NDP </a:t>
            </a:r>
            <a:r>
              <a:rPr lang="en-US" dirty="0" smtClean="0"/>
              <a:t>short feedback design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936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1" dirty="0"/>
              <a:t>It is well accepted that being able to get </a:t>
            </a:r>
            <a:r>
              <a:rPr lang="en-US" b="1" dirty="0" smtClean="0"/>
              <a:t>a very </a:t>
            </a:r>
            <a:r>
              <a:rPr lang="en-US" b="1" dirty="0"/>
              <a:t>short simultaneous feedback from a high number of STAs (all STAs) </a:t>
            </a:r>
            <a:r>
              <a:rPr lang="en-US" b="1" dirty="0" smtClean="0"/>
              <a:t>improve the 11ax </a:t>
            </a:r>
            <a:r>
              <a:rPr lang="en-US" b="1" dirty="0"/>
              <a:t>system and power efficiencies [1</a:t>
            </a:r>
            <a:r>
              <a:rPr lang="en-US" b="1" dirty="0" smtClean="0"/>
              <a:t>], [3]</a:t>
            </a:r>
            <a:endParaRPr lang="en-US" b="1" dirty="0"/>
          </a:p>
          <a:p>
            <a:pPr lvl="1"/>
            <a:r>
              <a:rPr lang="en-US" dirty="0"/>
              <a:t>Many feedbacks require 1 bit: PS-Poll (power efficiency), Channel Availability (collisions avoidance)</a:t>
            </a:r>
          </a:p>
          <a:p>
            <a:pPr lvl="1"/>
            <a:r>
              <a:rPr lang="en-US" dirty="0"/>
              <a:t>Other feedbacks could be 2 </a:t>
            </a:r>
            <a:r>
              <a:rPr lang="en-US" dirty="0" smtClean="0"/>
              <a:t>bit. For example: </a:t>
            </a:r>
            <a:r>
              <a:rPr lang="en-US" dirty="0"/>
              <a:t>“How many buffered Bytes for transmission: 0, 1 to 1000, 1000 to 5000, &gt; 5000 ?”</a:t>
            </a:r>
          </a:p>
          <a:p>
            <a:pPr lvl="1"/>
            <a:r>
              <a:rPr lang="en-US" dirty="0"/>
              <a:t>A short simultaneous resource request feedback (1 or several bits) capable of supporting a high number of STAs is needed for an efficient UL MU simultaneous scheduling in addition to the existing (or enhanced) piggybacked buffer information</a:t>
            </a:r>
          </a:p>
          <a:p>
            <a:pPr lvl="1"/>
            <a:r>
              <a:rPr lang="en-US" dirty="0"/>
              <a:t>Less overhead for resource request feedback than polling method</a:t>
            </a:r>
          </a:p>
          <a:p>
            <a:pPr lvl="1"/>
            <a:r>
              <a:rPr lang="en-US" dirty="0"/>
              <a:t>Low and stable latency for resource request feedback, compared to possibly high and unpredictable latency with CSMA-CA in dense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 smtClean="0"/>
              <a:t>In </a:t>
            </a:r>
            <a:r>
              <a:rPr lang="en-US" sz="1800" dirty="0"/>
              <a:t>Nov. </a:t>
            </a:r>
            <a:r>
              <a:rPr lang="en-US" sz="1800" dirty="0" smtClean="0"/>
              <a:t>2016, added </a:t>
            </a:r>
            <a:r>
              <a:rPr lang="en-US" sz="1800" dirty="0" err="1" smtClean="0"/>
              <a:t>subclause</a:t>
            </a:r>
            <a:r>
              <a:rPr lang="en-US" sz="1800" dirty="0" smtClean="0"/>
              <a:t> 25.5.2.7 to the spec: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25.5.2.7 </a:t>
            </a:r>
            <a:r>
              <a:rPr lang="en-US" sz="1600" b="1" dirty="0"/>
              <a:t>NDP feedback report </a:t>
            </a:r>
            <a:r>
              <a:rPr lang="en-US" sz="1600" b="1" dirty="0" smtClean="0"/>
              <a:t>procedure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200" dirty="0" smtClean="0"/>
              <a:t>The </a:t>
            </a:r>
            <a:r>
              <a:rPr lang="en-US" sz="1200" dirty="0"/>
              <a:t>NDP feedback report is a mechanism for an HE AP to collect short feedbacks from a very high number of HE STAs, in an efficient manner. The feedbacks (e.g. resource requests) are sent without data payloads in response to a Trigger frame. The feedbacks are not for channel sounding. This mechanism is optional for non-AP STA</a:t>
            </a:r>
            <a:r>
              <a:rPr lang="en-US" sz="12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But details of the NDP feedback mechanism are TBD</a:t>
            </a:r>
          </a:p>
          <a:p>
            <a:endParaRPr lang="en-US" sz="1800" dirty="0"/>
          </a:p>
          <a:p>
            <a:r>
              <a:rPr lang="en-US" sz="1800" dirty="0" smtClean="0"/>
              <a:t>Contribution 44r0 proposes a signaling technique for the </a:t>
            </a:r>
            <a:r>
              <a:rPr lang="en-US" sz="1800" dirty="0"/>
              <a:t>NDP feedback mechanism that </a:t>
            </a:r>
            <a:r>
              <a:rPr lang="en-US" sz="1800" dirty="0" smtClean="0"/>
              <a:t>can handle a high number of STAs and is power and air time efficient</a:t>
            </a:r>
          </a:p>
          <a:p>
            <a:r>
              <a:rPr lang="en-US" sz="1800" dirty="0" smtClean="0"/>
              <a:t>This contribution proposes to define a new trigger type for NDP feedback report and the procedure for an HE non-AP STA to know, based on the trigger frame, if it can respond and what parameters to use to respond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4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UL MU transmission in response to a trigger frame</a:t>
            </a:r>
          </a:p>
          <a:p>
            <a:r>
              <a:rPr lang="en-US" dirty="0" smtClean="0"/>
              <a:t>Use frequency dimension for </a:t>
            </a:r>
            <a:r>
              <a:rPr lang="en-US" dirty="0"/>
              <a:t>many small orthogonal allocations</a:t>
            </a:r>
          </a:p>
          <a:p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collisions, assign orthogonal allocations to users</a:t>
            </a:r>
            <a:endParaRPr lang="en-US" dirty="0"/>
          </a:p>
          <a:p>
            <a:r>
              <a:rPr lang="en-US" dirty="0"/>
              <a:t>No data payload (</a:t>
            </a:r>
            <a:r>
              <a:rPr lang="en-US" dirty="0" smtClean="0"/>
              <a:t>NDP), STAs transmit </a:t>
            </a:r>
            <a:r>
              <a:rPr lang="en-US" dirty="0"/>
              <a:t>energy on one </a:t>
            </a:r>
            <a:r>
              <a:rPr lang="en-US" dirty="0" smtClean="0"/>
              <a:t>orthogonal allocation for </a:t>
            </a:r>
            <a:r>
              <a:rPr lang="en-US" dirty="0"/>
              <a:t>feedback</a:t>
            </a:r>
          </a:p>
          <a:p>
            <a:pPr lvl="1"/>
            <a:r>
              <a:rPr lang="en-US" dirty="0"/>
              <a:t>with spreading gain </a:t>
            </a:r>
            <a:r>
              <a:rPr lang="en-US" dirty="0" smtClean="0"/>
              <a:t>in time domain for </a:t>
            </a:r>
            <a:r>
              <a:rPr lang="en-US" dirty="0"/>
              <a:t>PHY robustness</a:t>
            </a:r>
          </a:p>
          <a:p>
            <a:r>
              <a:rPr lang="en-US" dirty="0" smtClean="0"/>
              <a:t>For minimal </a:t>
            </a:r>
            <a:r>
              <a:rPr lang="en-US" dirty="0"/>
              <a:t>changes to the current PHY, we propose</a:t>
            </a:r>
          </a:p>
          <a:p>
            <a:pPr lvl="1"/>
            <a:r>
              <a:rPr lang="en-US" dirty="0"/>
              <a:t>to use UL MU NDP simultaneous transmissions in response to a trigger frame</a:t>
            </a:r>
          </a:p>
          <a:p>
            <a:pPr lvl="1"/>
            <a:r>
              <a:rPr lang="en-US" dirty="0"/>
              <a:t>and to define orthogonal allocations (resource block RBs) to multiplex different STAs’ feedbacks</a:t>
            </a:r>
          </a:p>
          <a:p>
            <a:pPr lvl="1"/>
            <a:r>
              <a:rPr lang="en-US" dirty="0"/>
              <a:t>These orthogonal allocations (RBs) </a:t>
            </a:r>
            <a:r>
              <a:rPr lang="en-US" dirty="0" smtClean="0"/>
              <a:t>are </a:t>
            </a:r>
            <a:r>
              <a:rPr lang="en-US" dirty="0"/>
              <a:t>defined by using different frequency </a:t>
            </a:r>
            <a:r>
              <a:rPr lang="en-US" dirty="0" smtClean="0"/>
              <a:t>tone sets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How to define </a:t>
            </a:r>
            <a:r>
              <a:rPr lang="en-US" sz="2800" dirty="0" smtClean="0"/>
              <a:t>the NDP </a:t>
            </a:r>
            <a:r>
              <a:rPr lang="en-US" sz="2800" dirty="0"/>
              <a:t>feedback mechanism?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3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2400" dirty="0" smtClean="0"/>
              <a:t>There are 9 RUs of 26 tones in 20 MHz. Each 26 tones RU are sub-divided into four sets of 6 tones.</a:t>
            </a:r>
          </a:p>
          <a:p>
            <a:pPr lvl="1"/>
            <a:r>
              <a:rPr lang="en-US" sz="2000" dirty="0" smtClean="0"/>
              <a:t>6 tones sets are chosen to pack 2 users per 26 tones RU</a:t>
            </a:r>
          </a:p>
          <a:p>
            <a:pPr lvl="1"/>
            <a:r>
              <a:rPr lang="en-US" sz="2000" dirty="0" smtClean="0"/>
              <a:t>6 tones sets have enough frequency </a:t>
            </a:r>
            <a:r>
              <a:rPr lang="en-US" sz="2000" dirty="0"/>
              <a:t>diversity per 26 tones </a:t>
            </a:r>
            <a:r>
              <a:rPr lang="en-US" sz="2000" dirty="0" smtClean="0"/>
              <a:t>RU</a:t>
            </a:r>
          </a:p>
          <a:p>
            <a:r>
              <a:rPr lang="en-US" sz="2400" dirty="0" smtClean="0"/>
              <a:t>One </a:t>
            </a:r>
            <a:r>
              <a:rPr lang="en-US" sz="2400" dirty="0"/>
              <a:t>or </a:t>
            </a:r>
            <a:r>
              <a:rPr lang="en-US" sz="2400" dirty="0" smtClean="0"/>
              <a:t>two bit are assigned </a:t>
            </a:r>
            <a:r>
              <a:rPr lang="en-US" sz="2400" dirty="0"/>
              <a:t>to </a:t>
            </a:r>
            <a:r>
              <a:rPr lang="en-US" sz="2400" dirty="0" smtClean="0"/>
              <a:t>one user </a:t>
            </a:r>
            <a:r>
              <a:rPr lang="en-US" sz="2400" dirty="0"/>
              <a:t>feedback </a:t>
            </a:r>
            <a:r>
              <a:rPr lang="en-US" sz="2400" dirty="0" smtClean="0"/>
              <a:t>response</a:t>
            </a:r>
          </a:p>
          <a:p>
            <a:r>
              <a:rPr lang="en-US" sz="2400" dirty="0" smtClean="0"/>
              <a:t>Two sets of 6 tones are used to transmit 1 bit</a:t>
            </a:r>
          </a:p>
          <a:p>
            <a:r>
              <a:rPr lang="en-US" sz="2400" dirty="0" smtClean="0"/>
              <a:t>Channel estimation is not needed for detection</a:t>
            </a:r>
          </a:p>
          <a:p>
            <a:r>
              <a:rPr lang="en-US" sz="2400" dirty="0" smtClean="0"/>
              <a:t>AP and STAs must have a prior agreement on tone sets and P-matrix spreading to use for a given response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Overview of proposed signaling for Short Feedback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534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Proposed feedback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91312"/>
            <a:ext cx="5074172" cy="4318888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62000" y="5334000"/>
            <a:ext cx="8064500" cy="1117372"/>
          </a:xfrm>
        </p:spPr>
        <p:txBody>
          <a:bodyPr/>
          <a:lstStyle/>
          <a:p>
            <a:r>
              <a:rPr lang="en-US" dirty="0"/>
              <a:t>Multiplex different users with </a:t>
            </a:r>
            <a:r>
              <a:rPr lang="en-US" altLang="zh-CN" dirty="0" smtClean="0"/>
              <a:t>P-matrix code (and potentially different tone sets);</a:t>
            </a:r>
            <a:endParaRPr lang="en-US" altLang="zh-CN" dirty="0"/>
          </a:p>
          <a:p>
            <a:r>
              <a:rPr lang="en-US" dirty="0"/>
              <a:t>Separate different states of the same user with different tone sets.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600200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Two sets of 6 tones are used to transmit 1 </a:t>
            </a:r>
            <a:r>
              <a:rPr lang="en-US" sz="1400" b="1" dirty="0" smtClean="0"/>
              <a:t>bit:</a:t>
            </a:r>
            <a:endParaRPr lang="en-US" sz="1400" b="1" dirty="0"/>
          </a:p>
          <a:p>
            <a:pPr lvl="1"/>
            <a:r>
              <a:rPr lang="en-US" sz="1400" b="1" dirty="0"/>
              <a:t>If </a:t>
            </a:r>
            <a:r>
              <a:rPr lang="en-US" sz="1400" b="1" dirty="0" err="1"/>
              <a:t>b</a:t>
            </a:r>
            <a:r>
              <a:rPr lang="en-US" sz="1400" b="1" baseline="-25000" dirty="0" err="1"/>
              <a:t>x</a:t>
            </a:r>
            <a:r>
              <a:rPr lang="en-US" sz="1400" b="1" dirty="0"/>
              <a:t> = 1, send energy on first tone set and quiet on second tone set</a:t>
            </a:r>
          </a:p>
          <a:p>
            <a:pPr lvl="1"/>
            <a:r>
              <a:rPr lang="en-US" sz="1400" b="1" dirty="0"/>
              <a:t>If </a:t>
            </a:r>
            <a:r>
              <a:rPr lang="en-US" sz="1400" b="1" dirty="0" err="1"/>
              <a:t>b</a:t>
            </a:r>
            <a:r>
              <a:rPr lang="en-US" sz="1400" b="1" baseline="-25000" dirty="0" err="1"/>
              <a:t>x</a:t>
            </a:r>
            <a:r>
              <a:rPr lang="en-US" sz="1400" b="1" dirty="0"/>
              <a:t> = 0, send energy on second tone set and quiet on first tone set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80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Max # of STAs that can simultaneously send the UL Short Feedback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81454"/>
              </p:ext>
            </p:extLst>
          </p:nvPr>
        </p:nvGraphicFramePr>
        <p:xfrm>
          <a:off x="1524000" y="2286000"/>
          <a:ext cx="5943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84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184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BW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1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2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MHz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80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160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 smtClean="0"/>
              <a:t>We propose to define a new trigger type for NDP feedback report</a:t>
            </a:r>
          </a:p>
          <a:p>
            <a:pPr lvl="1"/>
            <a:r>
              <a:rPr lang="en-US" sz="1600" dirty="0" smtClean="0"/>
              <a:t>This is the cleanest solution, as specific common info field parameters are needed for this mechanism and as this mechanism should be generic and work for multiple types of feedbacks</a:t>
            </a:r>
          </a:p>
          <a:p>
            <a:endParaRPr lang="en-US" dirty="0"/>
          </a:p>
          <a:p>
            <a:r>
              <a:rPr lang="en-US" sz="2400" dirty="0" smtClean="0"/>
              <a:t>We propose that this trigger type contains all the information so that:</a:t>
            </a:r>
          </a:p>
          <a:p>
            <a:pPr lvl="1"/>
            <a:r>
              <a:rPr lang="en-US" dirty="0" smtClean="0"/>
              <a:t>STAs can know if they are scheduled</a:t>
            </a:r>
          </a:p>
          <a:p>
            <a:pPr lvl="1"/>
            <a:r>
              <a:rPr lang="en-US" dirty="0" smtClean="0"/>
              <a:t>STAs can know on which allocation they can transmit their response</a:t>
            </a:r>
          </a:p>
          <a:p>
            <a:pPr lvl="1"/>
            <a:r>
              <a:rPr lang="en-US" dirty="0" smtClean="0"/>
              <a:t>STAs can know what is the type of feedback that is requested and how many bits for the feedback</a:t>
            </a:r>
            <a:endParaRPr lang="en-US" dirty="0"/>
          </a:p>
          <a:p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Trigger frame proposal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04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design for the trigger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23900" y="1736785"/>
            <a:ext cx="7772400" cy="4495800"/>
          </a:xfrm>
        </p:spPr>
        <p:txBody>
          <a:bodyPr/>
          <a:lstStyle/>
          <a:p>
            <a:r>
              <a:rPr lang="en-US" dirty="0" smtClean="0"/>
              <a:t>No per user info field, all information is common</a:t>
            </a:r>
          </a:p>
          <a:p>
            <a:r>
              <a:rPr lang="en-US" dirty="0" smtClean="0"/>
              <a:t>Use information in common info field and trigger dependent common info field.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8892628" cy="11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793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118202</TotalTime>
  <Words>1382</Words>
  <Application>Microsoft Office PowerPoint</Application>
  <PresentationFormat>On-screen Show (4:3)</PresentationFormat>
  <Paragraphs>220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SimSun</vt:lpstr>
      <vt:lpstr>Arial</vt:lpstr>
      <vt:lpstr>Calibri</vt:lpstr>
      <vt:lpstr>Times New Roman</vt:lpstr>
      <vt:lpstr>802-11-Submission</vt:lpstr>
      <vt:lpstr>Document</vt:lpstr>
      <vt:lpstr>Explanations for CR on 27.5.2.7 NDP feedback report</vt:lpstr>
      <vt:lpstr>Background (1)</vt:lpstr>
      <vt:lpstr>Background (2)</vt:lpstr>
      <vt:lpstr>How to define the NDP feedback mechanism?</vt:lpstr>
      <vt:lpstr>Overview of proposed signaling for Short Feedback</vt:lpstr>
      <vt:lpstr>Proposed feedback schemes</vt:lpstr>
      <vt:lpstr>Max # of STAs that can simultaneously send the UL Short Feedback</vt:lpstr>
      <vt:lpstr>Trigger frame proposal</vt:lpstr>
      <vt:lpstr>Proposed design for the trigger frame</vt:lpstr>
      <vt:lpstr>Scheduling the STAs</vt:lpstr>
      <vt:lpstr>Deriving parameters for transmission of the response</vt:lpstr>
      <vt:lpstr>Power control</vt:lpstr>
      <vt:lpstr>Feedback types</vt:lpstr>
      <vt:lpstr>Summary</vt:lpstr>
      <vt:lpstr>Straw Poll 1</vt:lpstr>
      <vt:lpstr>Straw Poll 2</vt:lpstr>
      <vt:lpstr>Straw Poll #3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Cariou, Laurent</cp:lastModifiedBy>
  <cp:revision>2603</cp:revision>
  <cp:lastPrinted>1998-02-10T13:28:06Z</cp:lastPrinted>
  <dcterms:created xsi:type="dcterms:W3CDTF">2007-05-21T21:00:37Z</dcterms:created>
  <dcterms:modified xsi:type="dcterms:W3CDTF">2017-01-16T16:00:40Z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