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1"/>
  </p:notesMasterIdLst>
  <p:handoutMasterIdLst>
    <p:handoutMasterId r:id="rId12"/>
  </p:handoutMasterIdLst>
  <p:sldIdLst>
    <p:sldId id="500" r:id="rId2"/>
    <p:sldId id="610" r:id="rId3"/>
    <p:sldId id="611" r:id="rId4"/>
    <p:sldId id="612" r:id="rId5"/>
    <p:sldId id="613" r:id="rId6"/>
    <p:sldId id="614" r:id="rId7"/>
    <p:sldId id="615" r:id="rId8"/>
    <p:sldId id="616" r:id="rId9"/>
    <p:sldId id="617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74" autoAdjust="0"/>
    <p:restoredTop sz="90216" autoAdjust="0"/>
  </p:normalViewPr>
  <p:slideViewPr>
    <p:cSldViewPr>
      <p:cViewPr varScale="1">
        <p:scale>
          <a:sx n="70" d="100"/>
          <a:sy n="70" d="100"/>
        </p:scale>
        <p:origin x="8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44171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98302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39951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Sub</a:t>
            </a:r>
            <a:r>
              <a:rPr lang="en-US" altLang="ko-KR" dirty="0" smtClean="0">
                <a:ea typeface="굴림" charset="-127"/>
              </a:rPr>
              <a:t>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5894787" y="225052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802.11-17/0071r0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304800" y="201393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Jan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802.11-17/0071r0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Jan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High Level MAC Concept for WUR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2017-01-12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920799"/>
              </p:ext>
            </p:extLst>
          </p:nvPr>
        </p:nvGraphicFramePr>
        <p:xfrm>
          <a:off x="895350" y="2590800"/>
          <a:ext cx="7334250" cy="135636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Minyoung</a:t>
                      </a:r>
                      <a:r>
                        <a:rPr lang="en-US" sz="1200" baseline="0" dirty="0" smtClean="0"/>
                        <a:t> Park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minyoung.park@intel.com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Shahrnaz Azizi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consider 3 high level MAC concepts that are essential for WUR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0656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Enabling WUR Mode and </a:t>
            </a:r>
            <a:br>
              <a:rPr lang="en-US" dirty="0" smtClean="0"/>
            </a:br>
            <a:r>
              <a:rPr lang="en-US" dirty="0" smtClean="0"/>
              <a:t>WUR Parameter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772400" cy="3733800"/>
          </a:xfrm>
        </p:spPr>
        <p:txBody>
          <a:bodyPr/>
          <a:lstStyle/>
          <a:p>
            <a:r>
              <a:rPr lang="en-US" sz="2000" dirty="0" smtClean="0"/>
              <a:t>Define WUR mode request/response frame to enable WUR operation and negotiate parameters for WUR transmission</a:t>
            </a:r>
          </a:p>
          <a:p>
            <a:pPr lvl="1"/>
            <a:r>
              <a:rPr lang="en-US" sz="1800" dirty="0" smtClean="0"/>
              <a:t>For frequency band and channel negotiation</a:t>
            </a:r>
          </a:p>
          <a:p>
            <a:pPr lvl="1"/>
            <a:r>
              <a:rPr lang="en-US" sz="1800" dirty="0" smtClean="0"/>
              <a:t>For STA ID allocation in wake-up packet</a:t>
            </a:r>
          </a:p>
          <a:p>
            <a:pPr lvl="1"/>
            <a:r>
              <a:rPr lang="en-US" sz="1800" dirty="0" smtClean="0"/>
              <a:t>For indication of required time for turning on 802.11 radio</a:t>
            </a:r>
          </a:p>
          <a:p>
            <a:pPr lvl="1"/>
            <a:r>
              <a:rPr lang="en-US" sz="1800" dirty="0" smtClean="0"/>
              <a:t>For indication of periodic WUR receiver on/off schedule</a:t>
            </a:r>
          </a:p>
          <a:p>
            <a:pPr lvl="1"/>
            <a:r>
              <a:rPr lang="en-US" sz="1800" dirty="0" smtClean="0"/>
              <a:t>For other TBD indications</a:t>
            </a:r>
          </a:p>
          <a:p>
            <a:pPr lvl="1"/>
            <a:r>
              <a:rPr lang="en-US" sz="1800" dirty="0" smtClean="0"/>
              <a:t>Define WUR mode element to carry the information and may be carried in other frame exchange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990600" y="5455383"/>
            <a:ext cx="7162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990600" y="6217383"/>
            <a:ext cx="7162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1324223" y="5971402"/>
            <a:ext cx="1143000" cy="24598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Request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100" y="5178384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9100" y="5971401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72023" y="5178384"/>
            <a:ext cx="1219200" cy="2769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Response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34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with Current Power Save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077200" cy="3962400"/>
          </a:xfrm>
        </p:spPr>
        <p:txBody>
          <a:bodyPr/>
          <a:lstStyle/>
          <a:p>
            <a:r>
              <a:rPr lang="en-US" sz="1600" dirty="0"/>
              <a:t>Enable i</a:t>
            </a:r>
            <a:r>
              <a:rPr lang="en-US" sz="1600" dirty="0" smtClean="0"/>
              <a:t>ntegration </a:t>
            </a:r>
            <a:r>
              <a:rPr lang="en-US" sz="1600" dirty="0"/>
              <a:t>with current power save </a:t>
            </a:r>
            <a:r>
              <a:rPr lang="en-US" sz="1600" dirty="0" smtClean="0"/>
              <a:t>protocols </a:t>
            </a:r>
            <a:r>
              <a:rPr lang="en-US" sz="1600" dirty="0"/>
              <a:t>with little or </a:t>
            </a:r>
            <a:r>
              <a:rPr lang="en-US" sz="1600" dirty="0" smtClean="0"/>
              <a:t>no change</a:t>
            </a:r>
            <a:endParaRPr lang="en-US" sz="1400" dirty="0" smtClean="0"/>
          </a:p>
          <a:p>
            <a:pPr lvl="1"/>
            <a:r>
              <a:rPr lang="en-US" sz="1400" dirty="0" smtClean="0"/>
              <a:t>Define a signaling for a STA to indicate to an AP when the STA enters a new WUR power-save state (i.e. WUR state) </a:t>
            </a:r>
          </a:p>
          <a:p>
            <a:pPr lvl="2"/>
            <a:r>
              <a:rPr lang="en-US" sz="1400" dirty="0" smtClean="0"/>
              <a:t>WUR state: 802.11 </a:t>
            </a:r>
            <a:r>
              <a:rPr lang="en-US" sz="1400" dirty="0"/>
              <a:t>radio </a:t>
            </a:r>
            <a:r>
              <a:rPr lang="en-US" sz="1400" dirty="0" smtClean="0"/>
              <a:t>is off,  </a:t>
            </a:r>
            <a:r>
              <a:rPr lang="en-US" sz="1400" dirty="0" err="1" smtClean="0"/>
              <a:t>WURx</a:t>
            </a:r>
            <a:r>
              <a:rPr lang="en-US" sz="1400" dirty="0" smtClean="0"/>
              <a:t> is on, and the STA waits </a:t>
            </a:r>
            <a:r>
              <a:rPr lang="en-US" sz="1400" dirty="0"/>
              <a:t>for </a:t>
            </a:r>
            <a:r>
              <a:rPr lang="en-US" sz="1400" dirty="0" smtClean="0"/>
              <a:t>a wake-up </a:t>
            </a:r>
            <a:r>
              <a:rPr lang="en-US" sz="1400" dirty="0"/>
              <a:t>packet</a:t>
            </a:r>
          </a:p>
          <a:p>
            <a:pPr lvl="2"/>
            <a:r>
              <a:rPr lang="en-US" sz="1400" dirty="0"/>
              <a:t>The </a:t>
            </a:r>
            <a:r>
              <a:rPr lang="en-US" sz="1400" dirty="0" smtClean="0"/>
              <a:t>signaling needs </a:t>
            </a:r>
            <a:r>
              <a:rPr lang="en-US" sz="1400" dirty="0"/>
              <a:t>to be differentiated from the indication that </a:t>
            </a:r>
            <a:r>
              <a:rPr lang="en-US" sz="1400" dirty="0" smtClean="0"/>
              <a:t>the STA </a:t>
            </a:r>
            <a:r>
              <a:rPr lang="en-US" sz="1400" dirty="0"/>
              <a:t>simply informs </a:t>
            </a:r>
            <a:r>
              <a:rPr lang="en-US" sz="1400" dirty="0" smtClean="0"/>
              <a:t>the AP </a:t>
            </a:r>
            <a:r>
              <a:rPr lang="en-US" sz="1400" dirty="0"/>
              <a:t>to stop sending </a:t>
            </a:r>
            <a:r>
              <a:rPr lang="en-US" sz="1400" dirty="0" smtClean="0"/>
              <a:t>packets and enters doze state such as the </a:t>
            </a:r>
            <a:r>
              <a:rPr lang="en-US" sz="1400" dirty="0"/>
              <a:t>PM bit</a:t>
            </a:r>
          </a:p>
          <a:p>
            <a:pPr lvl="1"/>
            <a:r>
              <a:rPr lang="en-US" sz="1400" dirty="0"/>
              <a:t>After </a:t>
            </a:r>
            <a:r>
              <a:rPr lang="en-US" sz="1400" dirty="0" smtClean="0"/>
              <a:t>the STA </a:t>
            </a:r>
            <a:r>
              <a:rPr lang="en-US" sz="1400" dirty="0"/>
              <a:t>receiving </a:t>
            </a:r>
            <a:r>
              <a:rPr lang="en-US" sz="1400" dirty="0" smtClean="0"/>
              <a:t>a wake-up </a:t>
            </a:r>
            <a:r>
              <a:rPr lang="en-US" sz="1400" dirty="0"/>
              <a:t>packet and turning on 802.11 radio, </a:t>
            </a:r>
            <a:r>
              <a:rPr lang="en-US" sz="1400" dirty="0" smtClean="0"/>
              <a:t>the STA uses the signaling methods defined for the existing power </a:t>
            </a:r>
            <a:r>
              <a:rPr lang="en-US" sz="1400" dirty="0"/>
              <a:t>save </a:t>
            </a:r>
            <a:r>
              <a:rPr lang="en-US" sz="1400" dirty="0" smtClean="0"/>
              <a:t>protocol (e.g. </a:t>
            </a:r>
            <a:r>
              <a:rPr lang="en-US" sz="1400" dirty="0"/>
              <a:t>PS-Poll or U-APSD) to solicit packets from </a:t>
            </a:r>
            <a:r>
              <a:rPr lang="en-US" sz="1400" dirty="0" smtClean="0"/>
              <a:t>the AP</a:t>
            </a:r>
            <a:endParaRPr lang="en-US" sz="16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990600" y="4953000"/>
            <a:ext cx="784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flipV="1">
            <a:off x="990600" y="5713412"/>
            <a:ext cx="78486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990600" y="5257800"/>
            <a:ext cx="7620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Request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" y="4676001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" y="5391057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905000" y="4495800"/>
            <a:ext cx="801306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Response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269188" y="5013622"/>
            <a:ext cx="1903012" cy="45352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Inform the AP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that the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is entering the WUR state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256594" y="4495800"/>
            <a:ext cx="8382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Wake-up Packet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8038348" y="4495800"/>
            <a:ext cx="570124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276600" y="5258595"/>
            <a:ext cx="914399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Signaling</a:t>
            </a:r>
          </a:p>
        </p:txBody>
      </p:sp>
      <p:cxnSp>
        <p:nvCxnSpPr>
          <p:cNvPr id="13" name="Straight Arrow Connector 12"/>
          <p:cNvCxnSpPr>
            <a:stCxn id="18" idx="1"/>
          </p:cNvCxnSpPr>
          <p:nvPr/>
        </p:nvCxnSpPr>
        <p:spPr bwMode="auto">
          <a:xfrm flipH="1">
            <a:off x="4038600" y="5240385"/>
            <a:ext cx="230588" cy="2216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4186171" y="5714966"/>
            <a:ext cx="1912479" cy="24851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on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6096000" y="5952539"/>
            <a:ext cx="459994" cy="245823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477000" y="5952539"/>
            <a:ext cx="2272747" cy="24626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802.11 radio on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4174435" y="5952539"/>
            <a:ext cx="1921565" cy="24947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802.11 off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094794" y="5714966"/>
            <a:ext cx="2654954" cy="237573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off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28600" y="5710275"/>
            <a:ext cx="685800" cy="2347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66700" y="5964022"/>
            <a:ext cx="647700" cy="2347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802.11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914401" y="5952539"/>
            <a:ext cx="3271772" cy="24626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802.11 radio on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916812" y="5714966"/>
            <a:ext cx="3269359" cy="237573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off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572250" y="5326316"/>
            <a:ext cx="1276350" cy="38395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PS-Poll or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(U-APSD)</a:t>
            </a:r>
          </a:p>
        </p:txBody>
      </p:sp>
    </p:spTree>
    <p:extLst>
      <p:ext uri="{BB962C8B-B14F-4D97-AF65-F5344CB8AC3E}">
        <p14:creationId xmlns:p14="http://schemas.microsoft.com/office/powerpoint/2010/main" val="258431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Existing Submissions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[1], WUR request/response is proposed for STA to inform AP that STA turns off 802.11 radio and  turns on WUR radio</a:t>
            </a:r>
          </a:p>
          <a:p>
            <a:r>
              <a:rPr lang="en-US" dirty="0" smtClean="0"/>
              <a:t>This is similar to the proposal of WUR signaling with the following difference</a:t>
            </a:r>
          </a:p>
          <a:p>
            <a:pPr lvl="1"/>
            <a:r>
              <a:rPr lang="en-US" dirty="0" smtClean="0"/>
              <a:t>We think the primary usage of WUR request/response is for general parameters/capability exchange and setup</a:t>
            </a:r>
          </a:p>
          <a:p>
            <a:pPr lvl="1"/>
            <a:r>
              <a:rPr lang="en-US" dirty="0" smtClean="0"/>
              <a:t>We think WUR request can be one form of WUR signaling but WUR response may not be required</a:t>
            </a:r>
          </a:p>
          <a:p>
            <a:pPr lvl="2"/>
            <a:r>
              <a:rPr lang="en-US" dirty="0" smtClean="0"/>
              <a:t>Recall that for the current power save protocol, the AP does not send additional response frame except Acknowledgement when the AP receives a packet with PM bit equal to 1 from the STA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036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34450"/>
          </a:xfrm>
        </p:spPr>
        <p:txBody>
          <a:bodyPr/>
          <a:lstStyle/>
          <a:p>
            <a:pPr lvl="1"/>
            <a:r>
              <a:rPr lang="en-US" dirty="0"/>
              <a:t>Basic Operation of </a:t>
            </a:r>
            <a:r>
              <a:rPr lang="en-US" dirty="0" smtClean="0"/>
              <a:t>WUR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02557"/>
            <a:ext cx="8153400" cy="4364843"/>
          </a:xfrm>
        </p:spPr>
        <p:txBody>
          <a:bodyPr/>
          <a:lstStyle/>
          <a:p>
            <a:r>
              <a:rPr lang="en-US" sz="1600" dirty="0" smtClean="0"/>
              <a:t>Wake-up packet transmission</a:t>
            </a:r>
          </a:p>
          <a:p>
            <a:pPr lvl="1"/>
            <a:r>
              <a:rPr lang="en-US" sz="1400" b="0" dirty="0" smtClean="0"/>
              <a:t>An AP transmits a wake-up packet when there is a need to wake up the STA</a:t>
            </a:r>
            <a:endParaRPr lang="en-US" sz="1400" b="0" dirty="0"/>
          </a:p>
          <a:p>
            <a:r>
              <a:rPr lang="en-US" sz="1600" dirty="0" smtClean="0"/>
              <a:t>Acknowledgement</a:t>
            </a:r>
          </a:p>
          <a:p>
            <a:pPr lvl="1"/>
            <a:r>
              <a:rPr lang="en-US" sz="1400" b="0" dirty="0" smtClean="0"/>
              <a:t>The AP does not expect immediate acknowledgement </a:t>
            </a:r>
            <a:r>
              <a:rPr lang="en-US" sz="1400" b="0" dirty="0"/>
              <a:t>from the </a:t>
            </a:r>
            <a:r>
              <a:rPr lang="en-US" sz="1400" b="0" dirty="0" smtClean="0"/>
              <a:t>STA after transmitting the wake-up packet</a:t>
            </a:r>
          </a:p>
          <a:p>
            <a:pPr lvl="1"/>
            <a:r>
              <a:rPr lang="en-US" sz="1400" b="0" dirty="0" smtClean="0"/>
              <a:t>Any first packet received from the STA </a:t>
            </a:r>
            <a:r>
              <a:rPr lang="en-US" sz="1400" b="0" dirty="0"/>
              <a:t>after </a:t>
            </a:r>
            <a:r>
              <a:rPr lang="en-US" sz="1400" b="0" dirty="0" smtClean="0"/>
              <a:t>the wake-up packet transmission is considered as </a:t>
            </a:r>
            <a:r>
              <a:rPr lang="en-US" sz="1400" dirty="0" smtClean="0"/>
              <a:t>the</a:t>
            </a:r>
            <a:r>
              <a:rPr lang="en-US" sz="1400" b="0" dirty="0" smtClean="0"/>
              <a:t> </a:t>
            </a:r>
            <a:r>
              <a:rPr lang="en-US" sz="1400" b="0" dirty="0" smtClean="0"/>
              <a:t>acknowledgement </a:t>
            </a:r>
            <a:r>
              <a:rPr lang="en-US" sz="1400" b="0" dirty="0" smtClean="0"/>
              <a:t>for the </a:t>
            </a:r>
            <a:r>
              <a:rPr lang="en-US" sz="1400" b="0" dirty="0" smtClean="0"/>
              <a:t>wake-up packet</a:t>
            </a:r>
          </a:p>
          <a:p>
            <a:r>
              <a:rPr lang="en-US" sz="1600" dirty="0" smtClean="0"/>
              <a:t>Retransmission</a:t>
            </a:r>
          </a:p>
          <a:p>
            <a:pPr lvl="1"/>
            <a:r>
              <a:rPr lang="en-US" sz="1400" b="0" dirty="0" smtClean="0"/>
              <a:t>After transmitting a wake-up packet, the AP waits for a timeout interval for </a:t>
            </a:r>
            <a:r>
              <a:rPr lang="en-US" sz="1400" b="0" dirty="0" smtClean="0"/>
              <a:t>the acknowledgement, </a:t>
            </a:r>
            <a:r>
              <a:rPr lang="en-US" sz="1400" b="0" dirty="0" smtClean="0"/>
              <a:t>which could be any frame from the STA</a:t>
            </a:r>
          </a:p>
          <a:p>
            <a:pPr lvl="2"/>
            <a:r>
              <a:rPr lang="en-US" sz="1200" dirty="0" smtClean="0"/>
              <a:t>AP can proactively send packets required response to the STA to get acknowledgement (e.g. Trigger frame by 11ax)</a:t>
            </a:r>
            <a:endParaRPr lang="en-US" sz="1200" b="0" dirty="0" smtClean="0"/>
          </a:p>
          <a:p>
            <a:pPr lvl="1"/>
            <a:r>
              <a:rPr lang="en-US" sz="1400" dirty="0" smtClean="0"/>
              <a:t>If </a:t>
            </a:r>
            <a:r>
              <a:rPr lang="en-US" sz="1400" dirty="0" smtClean="0"/>
              <a:t>an </a:t>
            </a:r>
            <a:r>
              <a:rPr lang="en-US" sz="1400" dirty="0" smtClean="0"/>
              <a:t>acknowledgement is not received before the timeout interval, the AP may </a:t>
            </a:r>
            <a:r>
              <a:rPr lang="en-US" sz="1400" b="0" dirty="0" smtClean="0"/>
              <a:t>retransmit a wake-up packet after the timeout interval</a:t>
            </a:r>
            <a:endParaRPr lang="en-US" sz="14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990600" y="5486400"/>
            <a:ext cx="7162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990600" y="5940590"/>
            <a:ext cx="7162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9100" y="5209401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19100" y="5702163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STA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371600" y="5200185"/>
            <a:ext cx="1219200" cy="2828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Wake-up Packet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104900" y="5940590"/>
            <a:ext cx="1485900" cy="234781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on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590800" y="6180587"/>
            <a:ext cx="2209800" cy="236319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Time for turning on 802.11 radio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972050" y="5562600"/>
            <a:ext cx="1276350" cy="38395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PS-Poll or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 (U-APSD)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6513434" y="5209401"/>
            <a:ext cx="800100" cy="2769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800600" y="6174362"/>
            <a:ext cx="3276600" cy="242543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802.11 radio on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104900" y="6180587"/>
            <a:ext cx="1485900" cy="236319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802.11 off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590800" y="5940589"/>
            <a:ext cx="5486400" cy="237573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off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19100" y="5935898"/>
            <a:ext cx="685800" cy="2347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57200" y="6189645"/>
            <a:ext cx="647700" cy="2347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" y="5029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1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of Existing Submissions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Proposed basic procedure has been discussed in [1-3] with alternative of immediate response for wake-up packet acknowledgement discussed in [2-3] </a:t>
            </a:r>
          </a:p>
          <a:p>
            <a:pPr lvl="1"/>
            <a:r>
              <a:rPr lang="en-US" sz="1600" dirty="0"/>
              <a:t>D</a:t>
            </a:r>
            <a:r>
              <a:rPr lang="en-US" sz="1600" dirty="0" smtClean="0"/>
              <a:t>ue </a:t>
            </a:r>
            <a:r>
              <a:rPr lang="en-US" sz="1600" dirty="0"/>
              <a:t>to the additional power consumption and cost for enabling transmission capability on non-AP </a:t>
            </a:r>
            <a:r>
              <a:rPr lang="en-US" sz="1600" dirty="0" smtClean="0"/>
              <a:t>STA, we think the proposed basic procedure fits better with the motivation of </a:t>
            </a:r>
            <a:r>
              <a:rPr lang="en-US" sz="1600" dirty="0" err="1" smtClean="0"/>
              <a:t>TGba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Stringent latency requirement can be met by enabling repeating transmission of wake-up packet to significantly increase the reliability</a:t>
            </a:r>
          </a:p>
          <a:p>
            <a:pPr lvl="2"/>
            <a:endParaRPr lang="en-US" sz="1200" dirty="0" smtClean="0"/>
          </a:p>
          <a:p>
            <a:pPr lvl="2"/>
            <a:endParaRPr lang="en-US" sz="1200" dirty="0" smtClean="0"/>
          </a:p>
          <a:p>
            <a:pPr lvl="2"/>
            <a:endParaRPr lang="en-US" sz="1200" dirty="0"/>
          </a:p>
          <a:p>
            <a:pPr lvl="2"/>
            <a:endParaRPr lang="en-US" sz="1200" dirty="0" smtClean="0"/>
          </a:p>
          <a:p>
            <a:pPr lvl="2"/>
            <a:endParaRPr lang="en-US" sz="1200" dirty="0"/>
          </a:p>
          <a:p>
            <a:pPr lvl="2"/>
            <a:endParaRPr lang="en-US" sz="1200" dirty="0"/>
          </a:p>
          <a:p>
            <a:pPr lvl="2"/>
            <a:endParaRPr lang="en-US" sz="1200" dirty="0" smtClean="0"/>
          </a:p>
          <a:p>
            <a:pPr lvl="2"/>
            <a:endParaRPr lang="en-US" sz="1200" dirty="0"/>
          </a:p>
          <a:p>
            <a:pPr lvl="2"/>
            <a:endParaRPr lang="en-US" sz="1200" dirty="0" smtClean="0"/>
          </a:p>
          <a:p>
            <a:pPr lvl="1"/>
            <a:r>
              <a:rPr lang="en-US" sz="1600" dirty="0" smtClean="0"/>
              <a:t>Non-stringent latency requirement can be met by regular wake-up packet retransmission procedure</a:t>
            </a:r>
          </a:p>
          <a:p>
            <a:pPr lvl="1"/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562100" y="40132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 with one repeat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 with two repeats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0.001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0.008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0.027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0.064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25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consider </a:t>
            </a:r>
            <a:r>
              <a:rPr lang="en-US" dirty="0" smtClean="0"/>
              <a:t>the following 3 </a:t>
            </a:r>
            <a:r>
              <a:rPr lang="en-US" dirty="0"/>
              <a:t>high level MAC concepts that are </a:t>
            </a:r>
            <a:r>
              <a:rPr lang="en-US" dirty="0" smtClean="0"/>
              <a:t>essential </a:t>
            </a:r>
            <a:r>
              <a:rPr lang="en-US" dirty="0"/>
              <a:t>for </a:t>
            </a:r>
            <a:r>
              <a:rPr lang="en-US" dirty="0" smtClean="0"/>
              <a:t>WUR</a:t>
            </a:r>
          </a:p>
          <a:p>
            <a:pPr lvl="1"/>
            <a:r>
              <a:rPr lang="en-US" dirty="0" smtClean="0"/>
              <a:t>Enable </a:t>
            </a:r>
            <a:r>
              <a:rPr lang="en-US" dirty="0"/>
              <a:t>WUR </a:t>
            </a:r>
            <a:r>
              <a:rPr lang="en-US" dirty="0" smtClean="0"/>
              <a:t>mode </a:t>
            </a:r>
            <a:r>
              <a:rPr lang="en-US" dirty="0"/>
              <a:t>and </a:t>
            </a:r>
            <a:r>
              <a:rPr lang="en-US" dirty="0" smtClean="0"/>
              <a:t>WUR </a:t>
            </a:r>
            <a:r>
              <a:rPr lang="en-US" dirty="0"/>
              <a:t>p</a:t>
            </a:r>
            <a:r>
              <a:rPr lang="en-US" dirty="0" smtClean="0"/>
              <a:t>arameter negotiation</a:t>
            </a:r>
          </a:p>
          <a:p>
            <a:pPr lvl="1"/>
            <a:r>
              <a:rPr lang="en-US" dirty="0"/>
              <a:t>Integration with </a:t>
            </a:r>
            <a:r>
              <a:rPr lang="en-US" dirty="0" smtClean="0"/>
              <a:t>current power save protocols</a:t>
            </a:r>
          </a:p>
          <a:p>
            <a:pPr lvl="1"/>
            <a:r>
              <a:rPr lang="en-US" dirty="0" smtClean="0"/>
              <a:t>Basic operation </a:t>
            </a:r>
            <a:r>
              <a:rPr lang="en-US" dirty="0"/>
              <a:t>of </a:t>
            </a:r>
            <a:r>
              <a:rPr lang="en-US" dirty="0" smtClean="0"/>
              <a:t>WUR</a:t>
            </a:r>
          </a:p>
          <a:p>
            <a:pPr lvl="2"/>
            <a:r>
              <a:rPr lang="en-US" dirty="0" smtClean="0"/>
              <a:t>Wake-up </a:t>
            </a:r>
            <a:r>
              <a:rPr lang="en-US" dirty="0"/>
              <a:t>p</a:t>
            </a:r>
            <a:r>
              <a:rPr lang="en-US" dirty="0" smtClean="0"/>
              <a:t>acket acknowledgement </a:t>
            </a:r>
          </a:p>
          <a:p>
            <a:pPr lvl="2"/>
            <a:r>
              <a:rPr lang="en-US" dirty="0" smtClean="0"/>
              <a:t>Wake-up packet retransmission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1066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[1] </a:t>
            </a:r>
            <a:r>
              <a:rPr lang="en-US" altLang="en-US" sz="2000" dirty="0" smtClean="0"/>
              <a:t>11-16-1445-00 </a:t>
            </a:r>
            <a:r>
              <a:rPr lang="en-US" altLang="ko-KR" sz="2000" dirty="0"/>
              <a:t>Overall MAC Procedure for </a:t>
            </a:r>
            <a:r>
              <a:rPr lang="en-US" altLang="ko-KR" sz="2000" dirty="0" smtClean="0"/>
              <a:t>WUR</a:t>
            </a:r>
          </a:p>
          <a:p>
            <a:r>
              <a:rPr lang="en-US" sz="2000" dirty="0" smtClean="0"/>
              <a:t>[2] 11-16-1460-01 </a:t>
            </a:r>
            <a:r>
              <a:rPr lang="en-US" sz="2000" dirty="0"/>
              <a:t>WUR MAC </a:t>
            </a:r>
            <a:r>
              <a:rPr lang="en-US" sz="2000" dirty="0" smtClean="0"/>
              <a:t>Consideration</a:t>
            </a:r>
          </a:p>
          <a:p>
            <a:r>
              <a:rPr lang="en-US" sz="2000" dirty="0" smtClean="0"/>
              <a:t>[3] 11-16-1470-00 </a:t>
            </a:r>
            <a:r>
              <a:rPr lang="en-US" sz="2000" dirty="0"/>
              <a:t>Wake-up and Data Exchange </a:t>
            </a:r>
            <a:r>
              <a:rPr lang="en-US" sz="2000" dirty="0" smtClean="0"/>
              <a:t>Sequences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856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90577</TotalTime>
  <Words>823</Words>
  <Application>Microsoft Office PowerPoint</Application>
  <PresentationFormat>On-screen Show (4:3)</PresentationFormat>
  <Paragraphs>166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High Level MAC Concept for WUR</vt:lpstr>
      <vt:lpstr>Abstract</vt:lpstr>
      <vt:lpstr>Enabling WUR Mode and  WUR Parameter Negotiation</vt:lpstr>
      <vt:lpstr>Integration with Current Power Save Protocols</vt:lpstr>
      <vt:lpstr>Discussion of Existing Submissions</vt:lpstr>
      <vt:lpstr>Basic Operation of WUR</vt:lpstr>
      <vt:lpstr>Discussion of Existing Submissions</vt:lpstr>
      <vt:lpstr>Conclusion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Huang, Po-kai</cp:lastModifiedBy>
  <cp:revision>1918</cp:revision>
  <cp:lastPrinted>1998-02-10T13:28:06Z</cp:lastPrinted>
  <dcterms:created xsi:type="dcterms:W3CDTF">2008-03-19T13:28:15Z</dcterms:created>
  <dcterms:modified xsi:type="dcterms:W3CDTF">2017-01-16T07:06:13Z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