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90" r:id="rId2"/>
    <p:sldId id="316" r:id="rId3"/>
    <p:sldId id="318" r:id="rId4"/>
    <p:sldId id="319" r:id="rId5"/>
    <p:sldId id="321" r:id="rId6"/>
    <p:sldId id="323" r:id="rId7"/>
    <p:sldId id="320" r:id="rId8"/>
    <p:sldId id="322" r:id="rId9"/>
    <p:sldId id="317" r:id="rId10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60" autoAdjust="0"/>
    <p:restoredTop sz="93765" autoAdjust="0"/>
  </p:normalViewPr>
  <p:slideViewPr>
    <p:cSldViewPr>
      <p:cViewPr>
        <p:scale>
          <a:sx n="75" d="100"/>
          <a:sy n="75" d="100"/>
        </p:scale>
        <p:origin x="-1084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2874" y="-108"/>
      </p:cViewPr>
      <p:guideLst>
        <p:guide orient="horz" pos="2923"/>
        <p:guide orient="horz" pos="3127"/>
        <p:guide pos="2184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0182" y="202337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802.11-14/1342r1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1635" y="202337"/>
            <a:ext cx="118910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235432" y="9608946"/>
            <a:ext cx="195842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4476" y="9608946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0079" y="414384"/>
            <a:ext cx="543751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0079" y="9608946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0079" y="9597058"/>
            <a:ext cx="558847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158995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2201" y="117422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802.11-14/1342r1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173" y="117422"/>
            <a:ext cx="118910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50888"/>
            <a:ext cx="4946650" cy="37099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734" y="4716162"/>
            <a:ext cx="4986207" cy="4468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37973" y="9612343"/>
            <a:ext cx="242008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4074" y="9612343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48" y="961234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48" y="9610645"/>
            <a:ext cx="53783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8" y="317581"/>
            <a:ext cx="55277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437302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5513" y="750888"/>
            <a:ext cx="4946650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246667" y="9612343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494B09C-02D3-414B-B0EE-19148CC64A9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6" name="머리글 개체 틀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802.11-14/1342r1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825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January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54873" y="6475413"/>
            <a:ext cx="98905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Igor Kim, ETRI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dirty="0" smtClean="0"/>
              <a:t>January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12443" y="6475413"/>
            <a:ext cx="143148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 smtClean="0"/>
              <a:t>Igor Kim, ETRI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4189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802.11-17/0070r0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2" r:id="rId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kim@etri.re.k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edward.au@huawei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Initial Negotiation for WUR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January 2017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8288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000" kern="0" dirty="0" smtClean="0">
                <a:latin typeface="+mn-lt"/>
              </a:rPr>
              <a:t>16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/01/2017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914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8783461"/>
              </p:ext>
            </p:extLst>
          </p:nvPr>
        </p:nvGraphicFramePr>
        <p:xfrm>
          <a:off x="838200" y="2590800"/>
          <a:ext cx="7696201" cy="119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1315776"/>
                <a:gridCol w="1168468"/>
                <a:gridCol w="1463181"/>
                <a:gridCol w="2148576"/>
              </a:tblGrid>
              <a:tr h="322445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Affiliations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7625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Igor Kim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ETRI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Korea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+82-42-860-5525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  <a:hlinkClick r:id="rId3"/>
                        </a:rPr>
                        <a:t>ikim@etri.re.kr</a:t>
                      </a:r>
                      <a:endParaRPr lang="en-US" altLang="zh-CN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76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altLang="zh-CN" sz="1200" kern="100" dirty="0" err="1" smtClean="0">
                          <a:latin typeface="+mn-lt"/>
                          <a:ea typeface="Malgun Gothic"/>
                          <a:cs typeface="Times New Roman"/>
                        </a:rPr>
                        <a:t>Sunghyun</a:t>
                      </a:r>
                      <a:r>
                        <a:rPr lang="en-AU" altLang="zh-CN" sz="1200" kern="100" dirty="0" smtClean="0">
                          <a:latin typeface="+mn-lt"/>
                          <a:ea typeface="Malgun Gothic"/>
                          <a:cs typeface="Times New Roman"/>
                        </a:rPr>
                        <a:t> Hwang</a:t>
                      </a:r>
                      <a:endParaRPr lang="zh-CN" sz="1200" kern="1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latin typeface="Times New Roman"/>
                          <a:ea typeface="Malgun Gothic"/>
                          <a:cs typeface="Times New Roman"/>
                        </a:rPr>
                        <a:t>ETRI</a:t>
                      </a:r>
                      <a:endParaRPr lang="zh-CN" sz="1200" kern="1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Korea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+82-42-860-1133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shwang@etri.re.kr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76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err="1" smtClean="0">
                          <a:latin typeface="+mn-lt"/>
                          <a:ea typeface="Malgun Gothic"/>
                          <a:cs typeface="Times New Roman"/>
                        </a:rPr>
                        <a:t>Seungkeun</a:t>
                      </a:r>
                      <a:r>
                        <a:rPr lang="en-US" altLang="zh-CN" sz="1200" kern="100" dirty="0" smtClean="0">
                          <a:latin typeface="+mn-lt"/>
                          <a:ea typeface="Malgun Gothic"/>
                          <a:cs typeface="Times New Roman"/>
                        </a:rPr>
                        <a:t> Park</a:t>
                      </a:r>
                      <a:endParaRPr lang="zh-CN" altLang="en-US" sz="1200" kern="100" dirty="0" smtClean="0"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latin typeface="Times New Roman"/>
                          <a:ea typeface="Malgun Gothic"/>
                          <a:cs typeface="Times New Roman"/>
                        </a:rPr>
                        <a:t>ETRI</a:t>
                      </a:r>
                      <a:endParaRPr lang="zh-CN" sz="1200" kern="1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Korea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+82-42-860-5993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seungkp@etri.re.kr</a:t>
                      </a:r>
                    </a:p>
                  </a:txBody>
                  <a:tcPr marL="90000" marR="9000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54873" y="6475413"/>
            <a:ext cx="98905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Igor Kim, ETRI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848600" cy="4114800"/>
          </a:xfrm>
        </p:spPr>
        <p:txBody>
          <a:bodyPr>
            <a:normAutofit/>
          </a:bodyPr>
          <a:lstStyle/>
          <a:p>
            <a:r>
              <a:rPr lang="en-US" dirty="0" smtClean="0"/>
              <a:t>Problem statement</a:t>
            </a:r>
          </a:p>
          <a:p>
            <a:pPr lvl="1"/>
            <a:r>
              <a:rPr lang="en-US" dirty="0" smtClean="0"/>
              <a:t>AP and STA have to notify each other about their WUR capability</a:t>
            </a:r>
          </a:p>
          <a:p>
            <a:pPr lvl="1"/>
            <a:r>
              <a:rPr lang="en-US" dirty="0" smtClean="0"/>
              <a:t>AP and STA have to negotiate WUR parameters of their WU association</a:t>
            </a:r>
          </a:p>
          <a:p>
            <a:r>
              <a:rPr lang="en-US" dirty="0" smtClean="0"/>
              <a:t>This contribution describes the initial negotiation procedures for WUR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Igor Kim, ETRI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31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Flow of Initial Attachment to AP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4495800" cy="4114800"/>
          </a:xfrm>
        </p:spPr>
        <p:txBody>
          <a:bodyPr/>
          <a:lstStyle/>
          <a:p>
            <a:r>
              <a:rPr lang="en-AU" dirty="0" smtClean="0"/>
              <a:t>WUR capability can be notified at scanning phase using</a:t>
            </a:r>
          </a:p>
          <a:p>
            <a:pPr lvl="1"/>
            <a:r>
              <a:rPr lang="en-AU" dirty="0" smtClean="0"/>
              <a:t>Beacons (passive scanning)</a:t>
            </a:r>
          </a:p>
          <a:p>
            <a:pPr lvl="1"/>
            <a:r>
              <a:rPr lang="en-AU" dirty="0" smtClean="0"/>
              <a:t>Probe request/response (active scanning)</a:t>
            </a:r>
          </a:p>
          <a:p>
            <a:r>
              <a:rPr lang="en-AU" dirty="0" smtClean="0"/>
              <a:t>Such notification from AP may facilitate AP selection process for STA</a:t>
            </a:r>
          </a:p>
          <a:p>
            <a:pPr lvl="1"/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Igor Kim, ETRI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133599"/>
            <a:ext cx="3267982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377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Capability Exchange at Association Phase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4648200" cy="4114800"/>
          </a:xfrm>
        </p:spPr>
        <p:txBody>
          <a:bodyPr/>
          <a:lstStyle/>
          <a:p>
            <a:r>
              <a:rPr lang="en-AU" dirty="0" smtClean="0"/>
              <a:t>WUR capability may also be exchanged during association phase through Association Request/Response</a:t>
            </a:r>
          </a:p>
          <a:p>
            <a:r>
              <a:rPr lang="en-AU" dirty="0" smtClean="0"/>
              <a:t>Both STA and AP can notify each other that WU association is possible</a:t>
            </a:r>
          </a:p>
          <a:p>
            <a:r>
              <a:rPr lang="en-US" dirty="0" smtClean="0"/>
              <a:t>Knowing STA is WUR capable may help AP to decide whether accept the STA’s request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Igor Kim, ETRI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0541" y="2438400"/>
            <a:ext cx="2943225" cy="294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041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Example of Capability Information</a:t>
            </a:r>
            <a:endParaRPr lang="ko-KR" alt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Supported bands</a:t>
            </a:r>
          </a:p>
          <a:p>
            <a:pPr lvl="1"/>
            <a:r>
              <a:rPr lang="en-US" altLang="ko-KR" dirty="0" smtClean="0"/>
              <a:t>Information of the supported frequency bands for WUR operation (in-band, out-of-band, 2.4 GHz, 5GHz, etc.)</a:t>
            </a:r>
          </a:p>
          <a:p>
            <a:r>
              <a:rPr lang="en-US" altLang="ko-KR" dirty="0" smtClean="0"/>
              <a:t>WUR ACK</a:t>
            </a:r>
          </a:p>
          <a:p>
            <a:pPr lvl="1"/>
            <a:r>
              <a:rPr lang="en-US" altLang="ko-KR" dirty="0" smtClean="0"/>
              <a:t>Specifies if ACK protocol is supported by WUR signaling</a:t>
            </a:r>
          </a:p>
          <a:p>
            <a:r>
              <a:rPr lang="en-US" altLang="ko-KR" dirty="0" smtClean="0"/>
              <a:t>Duty-cycled WUR</a:t>
            </a:r>
          </a:p>
          <a:p>
            <a:pPr lvl="1"/>
            <a:r>
              <a:rPr lang="en-US" altLang="ko-KR" dirty="0" smtClean="0"/>
              <a:t>Specifies if duty-cycled WUR operation is supported</a:t>
            </a:r>
          </a:p>
          <a:p>
            <a:r>
              <a:rPr lang="en-US" altLang="ko-KR" dirty="0" err="1" smtClean="0"/>
              <a:t>QoS</a:t>
            </a:r>
            <a:r>
              <a:rPr lang="en-US" altLang="ko-KR" dirty="0"/>
              <a:t> </a:t>
            </a:r>
            <a:r>
              <a:rPr lang="en-US" altLang="ko-KR" dirty="0" smtClean="0"/>
              <a:t>mode</a:t>
            </a:r>
          </a:p>
          <a:p>
            <a:pPr lvl="1"/>
            <a:r>
              <a:rPr lang="en-US" altLang="ko-KR" dirty="0" smtClean="0"/>
              <a:t>Specifies if EDCA is supported for WU frames and corresponding ACK frames</a:t>
            </a:r>
          </a:p>
          <a:p>
            <a:r>
              <a:rPr lang="en-US" altLang="ko-KR" dirty="0" smtClean="0"/>
              <a:t>Etc.</a:t>
            </a:r>
            <a:endParaRPr lang="ko-KR" alt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January 2017</a:t>
            </a:r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Igor Kim, ETRI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54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WUR Supported Channels Information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3962400" cy="4114800"/>
          </a:xfrm>
        </p:spPr>
        <p:txBody>
          <a:bodyPr/>
          <a:lstStyle/>
          <a:p>
            <a:r>
              <a:rPr lang="en-US" dirty="0" smtClean="0"/>
              <a:t>AP may include supported channel information for WUR</a:t>
            </a:r>
          </a:p>
          <a:p>
            <a:r>
              <a:rPr lang="en-US" dirty="0" smtClean="0"/>
              <a:t>For instance, channel information can be represented as a tuple: 20MHz channel number, WUR channel number, number of WUR channels, etc.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Igor Kim, ETRI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9640" y="2362200"/>
            <a:ext cx="3609975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265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WUR Association Establishment</a:t>
            </a:r>
            <a:endParaRPr lang="ko-KR" alt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981200"/>
            <a:ext cx="4038600" cy="4114800"/>
          </a:xfrm>
        </p:spPr>
        <p:txBody>
          <a:bodyPr>
            <a:normAutofit fontScale="70000" lnSpcReduction="20000"/>
          </a:bodyPr>
          <a:lstStyle/>
          <a:p>
            <a:r>
              <a:rPr lang="en-US" altLang="ko-KR" dirty="0" smtClean="0"/>
              <a:t>WUR association parameters exchange can be performed using simple 2-way handshake</a:t>
            </a:r>
          </a:p>
          <a:p>
            <a:r>
              <a:rPr lang="en-US" altLang="ko-KR" dirty="0" smtClean="0"/>
              <a:t>Could be STA-initiated or AP-initiated</a:t>
            </a:r>
          </a:p>
          <a:p>
            <a:r>
              <a:rPr lang="en-US" altLang="ko-KR" dirty="0" smtClean="0"/>
              <a:t>The request may include recommended parameters for the WUR association</a:t>
            </a:r>
          </a:p>
          <a:p>
            <a:r>
              <a:rPr lang="en-US" altLang="ko-KR" dirty="0" smtClean="0"/>
              <a:t>The response carries the decision with the appropriate status and possibly adjusted parameters</a:t>
            </a:r>
          </a:p>
          <a:p>
            <a:r>
              <a:rPr lang="en-US" altLang="ko-KR" dirty="0" smtClean="0"/>
              <a:t>The WUR association teardown can be performed through the simple notification with Reason code</a:t>
            </a:r>
          </a:p>
          <a:p>
            <a:r>
              <a:rPr lang="en-US" altLang="ko-KR" dirty="0" smtClean="0"/>
              <a:t>Possibly new Action frame have to be defined for this purpose</a:t>
            </a:r>
            <a:endParaRPr lang="ko-KR" alt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January 2017</a:t>
            </a:r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Igor Kim, ETRI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828800"/>
            <a:ext cx="3933825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3010" y="4657725"/>
            <a:ext cx="3714750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79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Example of WUR Parameter Set</a:t>
            </a:r>
            <a:endParaRPr lang="ko-KR" alt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Operating channel</a:t>
            </a:r>
          </a:p>
          <a:p>
            <a:pPr lvl="1"/>
            <a:r>
              <a:rPr lang="en-US" altLang="ko-KR" dirty="0" smtClean="0"/>
              <a:t>Channel to be used for WU frame transmission</a:t>
            </a:r>
          </a:p>
          <a:p>
            <a:r>
              <a:rPr lang="en-US" altLang="ko-KR" dirty="0" smtClean="0"/>
              <a:t>WUR mode</a:t>
            </a:r>
          </a:p>
          <a:p>
            <a:pPr lvl="1"/>
            <a:r>
              <a:rPr lang="en-US" altLang="ko-KR" dirty="0" smtClean="0"/>
              <a:t>Duty-cycled mode, continuous mode, etc.</a:t>
            </a:r>
          </a:p>
          <a:p>
            <a:r>
              <a:rPr lang="en-US" altLang="ko-KR" dirty="0" smtClean="0"/>
              <a:t>Duty-cycle parameters</a:t>
            </a:r>
          </a:p>
          <a:p>
            <a:pPr lvl="1"/>
            <a:r>
              <a:rPr lang="en-US" altLang="ko-KR" dirty="0" smtClean="0"/>
              <a:t>If duty-cycled mode is used then negotiation of parameters is needed (e.g. on/off duration intervals, duty-cycle period)</a:t>
            </a:r>
          </a:p>
          <a:p>
            <a:r>
              <a:rPr lang="en-US" altLang="ko-KR" dirty="0" smtClean="0"/>
              <a:t>WUR ACK policy</a:t>
            </a:r>
          </a:p>
          <a:p>
            <a:pPr lvl="1"/>
            <a:r>
              <a:rPr lang="en-US" altLang="ko-KR" dirty="0" smtClean="0"/>
              <a:t>WUR ACK policy used for the given association (No ACK, Immediate ACK, Delayed ACK</a:t>
            </a:r>
            <a:r>
              <a:rPr lang="en-US" altLang="ko-KR" smtClean="0"/>
              <a:t>, etc.)</a:t>
            </a:r>
            <a:endParaRPr lang="en-US" altLang="ko-KR" dirty="0" smtClean="0"/>
          </a:p>
          <a:p>
            <a:r>
              <a:rPr lang="en-US" altLang="ko-KR" dirty="0" smtClean="0"/>
              <a:t>Wake-up delay</a:t>
            </a:r>
          </a:p>
          <a:p>
            <a:pPr lvl="1"/>
            <a:r>
              <a:rPr lang="en-US" altLang="ko-KR" dirty="0" smtClean="0"/>
              <a:t>Approximate transition time from OFF to ON state</a:t>
            </a:r>
          </a:p>
          <a:p>
            <a:pPr lvl="1"/>
            <a:r>
              <a:rPr lang="en-US" altLang="ko-KR" dirty="0" smtClean="0"/>
              <a:t>Can be used for WUR ACK/PS-Poll timeout setting</a:t>
            </a:r>
          </a:p>
          <a:p>
            <a:r>
              <a:rPr lang="en-US" altLang="ko-KR" dirty="0" smtClean="0"/>
              <a:t>Etc.</a:t>
            </a:r>
            <a:endParaRPr lang="ko-KR" alt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January 2017</a:t>
            </a:r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Igor Kim, ETRI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81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 and AP may exchange WUR capability information during scanning or association phase</a:t>
            </a:r>
          </a:p>
          <a:p>
            <a:r>
              <a:rPr lang="en-US" dirty="0" smtClean="0"/>
              <a:t>STA and AP should also have an explicit handshake procedure to establish, teardown or update WUR association and negotiate parameters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Igor Kim, ETRI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25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48815</TotalTime>
  <Words>531</Words>
  <Application>Microsoft Office PowerPoint</Application>
  <PresentationFormat>On-screen Show (4:3)</PresentationFormat>
  <Paragraphs>103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802-11-Submission</vt:lpstr>
      <vt:lpstr>Initial Negotiation for WUR</vt:lpstr>
      <vt:lpstr>Introduction</vt:lpstr>
      <vt:lpstr>General Flow of Initial Attachment to AP</vt:lpstr>
      <vt:lpstr>Capability Exchange at Association Phase</vt:lpstr>
      <vt:lpstr>Example of Capability Information</vt:lpstr>
      <vt:lpstr>Example of WUR Supported Channels Information</vt:lpstr>
      <vt:lpstr>WUR Association Establishment</vt:lpstr>
      <vt:lpstr>Example of WUR Parameter Set</vt:lpstr>
      <vt:lpstr>Conclusion</vt:lpstr>
    </vt:vector>
  </TitlesOfParts>
  <Company>ETRI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IGOR KIM</dc:creator>
  <cp:lastModifiedBy>Igor</cp:lastModifiedBy>
  <cp:revision>5</cp:revision>
  <cp:lastPrinted>2016-07-20T05:51:46Z</cp:lastPrinted>
  <dcterms:created xsi:type="dcterms:W3CDTF">2008-11-13T20:03:38Z</dcterms:created>
  <dcterms:modified xsi:type="dcterms:W3CDTF">2017-01-16T06:05:19Z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(12)O48q+nWDiKNAVXoAwq58w7ATF5BZpxUzus1FEuepahc6BRLUWdfXeHQFTCUY0LJy0k4VdhaUClKE+vHO/U/motQ7Wb1X6FEINaTQp83XOx2BItWIbj5xAwc7fSGfvIwmYRGyL4qGcJJSI9XZSQep4A/nUuphoyrhe3oxvqEJPOKTczKvvau+mW7kqHnBpP519it8/UnQRGhlIED5mAWPEyEULZbSSOGpiatRqZMuhIlclVUp</vt:lpwstr>
  </property>
  <property fmtid="{D5CDD505-2E9C-101B-9397-08002B2CF9AE}" pid="3" name="_ms_pID_7253431">
    <vt:lpwstr>JdMpdpX7QmQ4nGISJH/6krrrZV8TEcEo6tOuiCKMSlaUCGZIKH8Uar/dF1lESTPqWarib82bc+2YgRORXHtHTVMZJ8gMAOOvbHedi+Dm0KgxwdnE2N7+RVIihi0P/qiLiIp72ufZRjrRRw7Q0GuYP8jw6ZK0h5SGYiKGjLOCy7nSCnaDOozJOHy5I5Ycht6CD+TV1pESuux5hmpq1rxsEWi79jlwMQBdhtfPvIJNU3hpnn6R</vt:lpwstr>
  </property>
  <property fmtid="{D5CDD505-2E9C-101B-9397-08002B2CF9AE}" pid="4" name="_ms_pID_7253432">
    <vt:lpwstr>Frsbmfxl6ooXI+lsZs2+ICBSpX9SlJbjMhZx+cFe+qz3NCgYIG4eIU4iYAtE1IPnpm+f73tUQQ4SNUrpg8S06Pgu6DJ+vdO9WvWwcAWqw2ofHKZ5a2QRdHvz1iIwPEE5w719KocfxcfWsK33OwQ0H4pxJKu8ZZLwMMeMM191ZTx/QaEBwbKGgZh8IXOQN/gpthwsWXjZmo3mfMn3j25vAQwQ0C1uTtJrpImS7OZniU4szkDU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GfJxEXfnJe00EzBCu+KQyLmeK9EJ98gw80NbYqdhwRUMY7F6ROELDHyMGL3L1y7qvL71h2Idqjndrjd+F6tk6apxRdWTPtrUIeeYcyEalhr1iOkJ9+9sQ/hfyRVpqRCRjakmAsShMGKKAgjEwAfExL4ulDY3Ern6vWSBhnTL9o8buAOb9fqstp2C/309bB38eCgjcRTglFjHofZ8tii+C4EPg290R4PSpHCKrH9pwFZAK+xY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g5gBKICN+FruGYoCLwv/KRf8LKdtYteLhG91/UuD1lEo0T4X/vSs7MB4R1OKAYsiGLuyT+FO/D/N6l0uJhT5wV8ymwQwQ8ebjynJpnEMSkWgyJkJEQKdA/GH62EwS+qYPvoPfCRsQ16Se71R1pD+mZJf3bG4Sszy55EcHCtSOC/7KnnDYYHRgF1f5PvZIdiMU7lhzOK3aK7QUW5pqj/R/mBQ9e6XirQsi64x92kam7/YiuqW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l8zMZXm9027LIFPZcm+cUyjM04DAUAL7XPF/dXx+40GC6xcBG4KoYyRGGmxPyxKLlfP6818gcK41BmvTKF42hlVUlr3ibzx4Bjet+4pEmFj77ATNXV1KiqJGg+BHb2mXB26Bqz23HDOMZuaoD9G2G3TRXFSRuftWz7D6zohCRmLvamBSplpGa69vstE2z0FKZHm0td9oMn3YL80Rq5KSAp3Sn1fRmpzjcjzrtyHnhJwjE+ph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/MFl0gSydiGeibz9zCPuvyXpgdAJZSrSVK7ZrG3xD2J1+TjDzHBFIDTvoen38MRaXHF3NY1pC7wHEbGiJxqw1NEiGjPuQ4PVc/MznTkc0I4zBsosWU7HRnOPBlUJFXmDTuOZf7hg8FJGN1xdz5nlGVD+qTlmzGegQhooA7BWzsEeIMi79rfgL+p9jGkXbPhLE/TE5beERwb1m21XsV7nLDUA9wuQmzDBSMBZys2Td/Jqsri+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v/QN5e+cAd8N4D+PmlBdIjTeT2MzuMNqSh3zGrWBLEQO71Q6uGoEuEeO3bZXOFgMIV2Nc3gtybOjqDq3sZmGkVKcxhpd3d3WxrmuUG4CvhyAnlAbU/X6JVuAgMU2jGcKqzt5+/9SHpK5u8O/uwD1WBskgRF4Ll0XXgDNP27/wOW74Y+rJbAKx7gGd66UYED0AHb19WoMrLUsZrVAPQMLph0ONJ9SFdneehFMCvoI1rGDmTFV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Eldks0dBSyFTgqQgGJ5jqxuD6nVrWpLgAD4Ej6DQTMrQ/7LNgCXgGV80TsdOkE4XJ8SY1HbmlOnnKHGPTH2qv133+kVzhNsazg2LmNONJlTDVIWGXwBvw/VTI0Td33/Q7m5whKP/1/9Nq3ZMll0qRTq878uIxI0uS4GNOxthxYOo4DVUl7URN3Wb2ox3EeH46MrMc2UfOdumbZtIiOtUQ1mwehGholsLXzgIdoDqf4XC/mib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Pt9s0J2eRSy4INBoBWeclyXK/coYnG4GxgSvaJSBogJyeNj0HXni2FXuXowWLVnW0UADYL3pELvKCi/d8VSnNYt1LK6lUnrBv0KkPj0S8Qm2+thR70Bhrxi4GKvDSDT+z2G053sh3qlRaSqxe546uBJaBBBiSjd8bPsPwLw61+fv4vcYmPHEy7Kh4HEiIYqS5kSc3tI4R1kIqwDH1FmKmuuXX1ENIhy5i48fJcJZ7QD3ewX+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m25z3VO4nd4yE0tY8PCXQvu8G9YgKold1kYSqYyEP2xpwD1XcVeOcNgZkRzXwh5RFIXwrfFnm2ExwuaKFitTTJ0U3xQ2zDasuZpnFMJQ94T8cV+bwd1u4OERT5O+ud/IYdouK6zBX7ZzoCmOLnBh3zT7hrGg7ai1eYuXU7nQLkJ4FifhhBwQUS/zWCnRwiiVVZdqNj4TpQdiAj33Zg+LZyH+OKV6InrxufeguXI+OKCg0wSm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JuDSaHJjOVj42EzH9eVbBc9CBrBDuc8xRXY/ps/5DmL4NsSAelFiyEJ04Qxeg5jUo+QXruHzMBMQKO0+O1DC4dQJs3dOTsCv3wqqrPf6xCnDrbtdgH7cKa1lL5ydlG5HALnDPdpAiEbibQ34PnGprRxV5K1ne/Ben+X+1Icgk/xGxV71tGRtUg6G5Zlv1XuSycKcuP0lFzNrCI+w6VdW8BdzLA4=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/yfZ4czZ59UV8/NrsE0kbA==</vt:lpwstr>
  </property>
  <property fmtid="{D5CDD505-2E9C-101B-9397-08002B2CF9AE}" pid="27" name="_ms_pID_72534312_00">
    <vt:lpwstr>_ms_pID_72534312</vt:lpwstr>
  </property>
  <property fmtid="{D5CDD505-2E9C-101B-9397-08002B2CF9AE}" pid="28" name="_new_ms_pID_72543">
    <vt:lpwstr>(3)hOqKLNO8DI+9Ft2zOnbpr3jRE/27W6SdpAoJItlx3ugdkh9Uc7PI7f1ejmOsqtVrrbpaYH0l_x000d_
BzpYcfBL/H5MKRhwLXASm2UOXe/iQeInx2CqfCDiM+NvAiu9CC+sUSLLOk+tlA2bUZbNK1Hr_x000d_
GcWAh4CrMABNfl6dK6XreuH/UTSF84+nutKJ8xpyFdNLXmv5oVQ64Dxy2YJJgRDn/OlKMYYd_x000d_
GMPHSp2T0Mu/yv3M+W</vt:lpwstr>
  </property>
  <property fmtid="{D5CDD505-2E9C-101B-9397-08002B2CF9AE}" pid="29" name="_new_ms_pID_725431">
    <vt:lpwstr>B8Ta5lymj98Xn9BNDZ7CB7q3EtdzrsyBwJESWu2pkhHhLCShAzCt5N_x000d_
TB2gssWTfzAErqGYEl18YuR5/dxPfXyCVuyhbydsECTuQEfi3NtLwUC2DcpvyVCUaiDtM0DS_x000d_
dKa8pdLKpamOO24BOL4PtIlo1OWgu/foJOTU/MuV+OzSNnUdZEVgTAr/GHlF+aF5mI25dCIx_x000d_
n+EanB17h8DUdhRzrp3CA7OppmHoS4vyFaqZ</vt:lpwstr>
  </property>
  <property fmtid="{D5CDD505-2E9C-101B-9397-08002B2CF9AE}" pid="30" name="_new_ms_pID_725432">
    <vt:lpwstr>Wjcz4Sn083mYMrEEY2KnNaptet+ajcZzrmPR_x000d_
XqaQs9R74h1x2nE0MyjCaWjHb7T07Phh9h1/9mPktpx++Vgu/4lbD0DRtJjfvL8Sy0E8RR/m_x000d_
wvic13Ce+0EDIOinCCWtSI7+sYbr/YGfBqhI/luM9L4=</vt:lpwstr>
  </property>
  <property fmtid="{D5CDD505-2E9C-101B-9397-08002B2CF9AE}" pid="31" name="sflag">
    <vt:lpwstr>1405997965</vt:lpwstr>
  </property>
</Properties>
</file>