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3" r:id="rId2"/>
    <p:sldId id="456" r:id="rId3"/>
    <p:sldId id="460" r:id="rId4"/>
    <p:sldId id="465" r:id="rId5"/>
    <p:sldId id="461" r:id="rId6"/>
    <p:sldId id="466" r:id="rId7"/>
    <p:sldId id="462" r:id="rId8"/>
    <p:sldId id="467" r:id="rId9"/>
    <p:sldId id="469" r:id="rId10"/>
    <p:sldId id="471" r:id="rId11"/>
    <p:sldId id="470" r:id="rId12"/>
    <p:sldId id="472" r:id="rId13"/>
    <p:sldId id="474" r:id="rId14"/>
    <p:sldId id="475" r:id="rId15"/>
    <p:sldId id="476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802.11-17/0054r2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2017-01-15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77214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avoid inefficient WUR packet transmission, WUR needs to consider Broadcast/Group/Multi-user wake-up</a:t>
            </a:r>
          </a:p>
          <a:p>
            <a:pPr lvl="1"/>
            <a:r>
              <a:rPr lang="en-US" altLang="ko-KR" dirty="0" smtClean="0"/>
              <a:t>In this case, need to minimize power consumption of WUR mode STAs by avoiding false alarm of wake-up (MU wake-up)</a:t>
            </a:r>
          </a:p>
          <a:p>
            <a:r>
              <a:rPr lang="en-US" altLang="ko-KR" dirty="0" smtClean="0"/>
              <a:t>Need to consider the followings in WU packet design</a:t>
            </a:r>
          </a:p>
          <a:p>
            <a:pPr lvl="1"/>
            <a:r>
              <a:rPr lang="en-US" altLang="ko-KR" dirty="0" smtClean="0"/>
              <a:t>Less frequent WUR packet TXs</a:t>
            </a:r>
          </a:p>
          <a:p>
            <a:pPr lvl="1"/>
            <a:r>
              <a:rPr lang="en-US" altLang="ko-KR" dirty="0" smtClean="0"/>
              <a:t>Optimized WUR packet </a:t>
            </a:r>
          </a:p>
          <a:p>
            <a:pPr lvl="1"/>
            <a:r>
              <a:rPr lang="en-US" altLang="ko-KR" dirty="0" smtClean="0"/>
              <a:t>Less false alarm</a:t>
            </a:r>
          </a:p>
          <a:p>
            <a:pPr lvl="1"/>
            <a:r>
              <a:rPr lang="en-US" altLang="ko-KR" dirty="0" smtClean="0"/>
              <a:t>WUR operation mode (Wake-up or No wake-up) indication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[1]11-16/1445r1, </a:t>
            </a:r>
            <a:r>
              <a:rPr lang="en-US" altLang="ko-KR" dirty="0"/>
              <a:t>Overall MAC Procedure for WUR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[2]11-16/0036r2, WUR Frame Structure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wake-up packet to wake up all WUR mode STAs need to be considered in 11ba TG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Result: Y/N/A</a:t>
            </a:r>
            <a:r>
              <a:rPr lang="en-US" altLang="ko-KR" dirty="0"/>
              <a:t>: 24/1/12</a:t>
            </a:r>
            <a:endParaRPr lang="ko-KR" altLang="ko-KR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multicast wake-up need to be considered in 11ba TG?</a:t>
            </a:r>
            <a:endParaRPr lang="ko-KR" altLang="ko-KR"/>
          </a:p>
          <a:p>
            <a:r>
              <a:rPr lang="en-US" altLang="ko-KR" dirty="0"/>
              <a:t> </a:t>
            </a:r>
            <a:endParaRPr lang="ko-KR" altLang="ko-KR"/>
          </a:p>
          <a:p>
            <a:r>
              <a:rPr lang="en-US" altLang="ko-KR" dirty="0"/>
              <a:t>Result: Y/N/A: 23/3/10.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93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to SFD</a:t>
            </a:r>
          </a:p>
          <a:p>
            <a:pPr lvl="1"/>
            <a:r>
              <a:rPr lang="en-US" altLang="ko-KR" dirty="0" smtClean="0"/>
              <a:t>11ba spec shall define a </a:t>
            </a:r>
            <a:r>
              <a:rPr lang="en-US" altLang="ko-KR" dirty="0"/>
              <a:t>wake-up packet to wake up all WUR mode </a:t>
            </a:r>
            <a:r>
              <a:rPr lang="en-US" altLang="ko-KR" dirty="0" smtClean="0"/>
              <a:t>STAs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857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to SFD</a:t>
            </a:r>
          </a:p>
          <a:p>
            <a:pPr lvl="1"/>
            <a:r>
              <a:rPr lang="en-US" altLang="ko-KR" dirty="0" smtClean="0"/>
              <a:t>11ba spec shall define a wake-up packet to wake up multiple WUR mode STAs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753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overall MAC procedure for WUR was introduced at the last meeting [1]</a:t>
            </a:r>
          </a:p>
          <a:p>
            <a:r>
              <a:rPr lang="en-US" altLang="ko-KR" dirty="0" smtClean="0"/>
              <a:t>This discusses the details of some </a:t>
            </a:r>
            <a:r>
              <a:rPr lang="en-US" altLang="ko-KR" dirty="0"/>
              <a:t>WUR MAC </a:t>
            </a:r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Broadcast Wake-up</a:t>
            </a:r>
          </a:p>
          <a:p>
            <a:pPr lvl="1"/>
            <a:r>
              <a:rPr lang="en-US" altLang="ko-KR" dirty="0" smtClean="0"/>
              <a:t>Group Wake-up and Multi-User Wake-up</a:t>
            </a:r>
          </a:p>
          <a:p>
            <a:pPr lvl="1"/>
            <a:r>
              <a:rPr lang="en-US" altLang="ko-KR" dirty="0" smtClean="0"/>
              <a:t>WUP </a:t>
            </a:r>
            <a:r>
              <a:rPr lang="en-US" altLang="ko-KR" dirty="0"/>
              <a:t>(</a:t>
            </a:r>
            <a:r>
              <a:rPr lang="en-US" altLang="ko-KR" dirty="0" smtClean="0"/>
              <a:t>Wake Up </a:t>
            </a:r>
            <a:r>
              <a:rPr lang="en-US" altLang="ko-KR" dirty="0"/>
              <a:t>Packet) </a:t>
            </a:r>
            <a:r>
              <a:rPr lang="en-US" altLang="ko-KR" dirty="0" smtClean="0"/>
              <a:t>contents design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altLang="ko-KR" sz="1600" dirty="0" smtClean="0"/>
              <a:t>Broadcast WUP can be sent before sending group address BU</a:t>
            </a:r>
          </a:p>
          <a:p>
            <a:pPr lvl="1"/>
            <a:r>
              <a:rPr lang="en-US" altLang="ko-KR" sz="1200" dirty="0" smtClean="0"/>
              <a:t>To wake up all WUR mode STAs</a:t>
            </a:r>
          </a:p>
          <a:p>
            <a:r>
              <a:rPr lang="en-US" altLang="ko-KR" sz="1600" dirty="0" smtClean="0"/>
              <a:t>In legacy WLAN, group addressed BU is generally sent after DTIM</a:t>
            </a:r>
          </a:p>
          <a:p>
            <a:r>
              <a:rPr lang="en-US" altLang="ko-KR" sz="1600" dirty="0" smtClean="0"/>
              <a:t>Broadcast WUP should be sent early with enough time for WUR mode STAs to receive DTIM/GA BU </a:t>
            </a:r>
            <a:r>
              <a:rPr lang="en-US" altLang="ko-KR" sz="1600" dirty="0"/>
              <a:t>correctly after </a:t>
            </a:r>
            <a:r>
              <a:rPr lang="en-US" altLang="ko-KR" sz="1600" dirty="0" smtClean="0"/>
              <a:t>its wake </a:t>
            </a:r>
            <a:r>
              <a:rPr lang="en-US" altLang="ko-KR" sz="1600" dirty="0"/>
              <a:t>up delay because Broadcast WUP TX can be delayed if channel is busy</a:t>
            </a:r>
          </a:p>
          <a:p>
            <a:r>
              <a:rPr lang="en-US" altLang="ko-KR" sz="1600" dirty="0" smtClean="0"/>
              <a:t>Each STA’s wake up delay could be different according to each STA capability or environment (e.g., temperature, humidity, etc.)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직사각형 19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6" name="직선 화살표 연결선 25"/>
          <p:cNvCxnSpPr>
            <a:stCxn id="20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302800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58425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5842582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5842582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4915419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4845601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491542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49980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07420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6563596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7103378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7103378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7103378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646233" y="5361800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636139" y="5742800"/>
            <a:ext cx="149798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직선 화살표 연결선 50"/>
          <p:cNvCxnSpPr>
            <a:stCxn id="14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3859729" y="5499325"/>
            <a:ext cx="14414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4131273" y="5880323"/>
            <a:ext cx="116987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58425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7103378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직선 연결선 65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709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(or WUR Transmitter) includes Wake up Completion Time (WCT) in Broadcast WUP</a:t>
            </a:r>
          </a:p>
          <a:p>
            <a:pPr lvl="1"/>
            <a:r>
              <a:rPr lang="en-US" altLang="ko-KR" sz="1400" dirty="0" smtClean="0"/>
              <a:t>WCT: Indicates the time which WUR mode STA should finish its wake up procedure (e.g., TBTT or Group addressed BU TX start time)</a:t>
            </a:r>
          </a:p>
          <a:p>
            <a:r>
              <a:rPr lang="en-US" altLang="ko-KR" sz="1800" dirty="0" smtClean="0"/>
              <a:t>Each WUR mode STA decides its WLAN-On start time based on the received WCT value and its wake up delay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174673" y="5960076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933513" y="4828398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91098" y="4642019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1650534" y="3962400"/>
            <a:ext cx="838200" cy="6857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4" name="직선 화살표 연결선 23"/>
          <p:cNvCxnSpPr>
            <a:stCxn id="18" idx="2"/>
          </p:cNvCxnSpPr>
          <p:nvPr/>
        </p:nvCxnSpPr>
        <p:spPr bwMode="auto">
          <a:xfrm>
            <a:off x="206963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069634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2069634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6963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130531" y="4689899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438422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597820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5978204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5978204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051041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4981223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505104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133623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5209824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6699218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7239000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7239000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7239000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4088934" y="4980800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092985" y="5359279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635785" y="5745374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3635784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화살표 연결선 51"/>
          <p:cNvCxnSpPr>
            <a:endCxn id="45" idx="1"/>
          </p:cNvCxnSpPr>
          <p:nvPr/>
        </p:nvCxnSpPr>
        <p:spPr bwMode="auto">
          <a:xfrm flipV="1">
            <a:off x="3250734" y="5883873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597820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7239000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549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Group wake up</a:t>
            </a:r>
          </a:p>
          <a:p>
            <a:pPr lvl="1"/>
            <a:r>
              <a:rPr lang="en-US" altLang="ko-KR" sz="1800" dirty="0" smtClean="0"/>
              <a:t>Group wake up can be used for waking up all STAs belonging to a group</a:t>
            </a:r>
          </a:p>
          <a:p>
            <a:pPr lvl="2"/>
            <a:r>
              <a:rPr lang="en-US" altLang="ko-KR" sz="1600" dirty="0" smtClean="0"/>
              <a:t>E.g., Group ID or multicast address</a:t>
            </a:r>
          </a:p>
          <a:p>
            <a:pPr lvl="1"/>
            <a:r>
              <a:rPr lang="en-US" altLang="ko-KR" sz="1800" dirty="0" smtClean="0"/>
              <a:t>May not be efficient if it is used  for waking up a part of STAs in a group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0" name="직선 화살표 연결선 19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50" name="오른쪽 화살표 49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0999"/>
          </a:xfrm>
        </p:spPr>
        <p:txBody>
          <a:bodyPr/>
          <a:lstStyle/>
          <a:p>
            <a:r>
              <a:rPr lang="en-US" altLang="ko-KR" sz="1600" dirty="0" smtClean="0"/>
              <a:t>Multi-User (MU) wake up</a:t>
            </a:r>
          </a:p>
          <a:p>
            <a:pPr lvl="1"/>
            <a:r>
              <a:rPr lang="en-US" altLang="ko-KR" sz="1400" dirty="0" smtClean="0"/>
              <a:t>WUR need to support MU wake-up mode for waking up a part of STAs in a group </a:t>
            </a:r>
          </a:p>
          <a:p>
            <a:pPr lvl="1"/>
            <a:r>
              <a:rPr lang="en-US" altLang="ko-KR" sz="1400" dirty="0" smtClean="0"/>
              <a:t>Example 1) WUP may contain multiple receiver IDs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the WU packet size is increased according to the number of STAs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Example 2) WUP may contain TIM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TIM size should be optimized (e.g., like 11ah hierarchical TIM, using WUR ID</a:t>
            </a:r>
            <a:r>
              <a:rPr lang="en-US" altLang="ko-KR" sz="1200" baseline="30000" dirty="0" smtClean="0">
                <a:sym typeface="Wingdings" panose="05000000000000000000" pitchFamily="2" charset="2"/>
              </a:rPr>
              <a:t>1)</a:t>
            </a:r>
            <a:r>
              <a:rPr lang="en-US" altLang="ko-KR" sz="1200" dirty="0" smtClean="0">
                <a:sym typeface="Wingdings" panose="05000000000000000000" pitchFamily="2" charset="2"/>
              </a:rPr>
              <a:t> instead of AID)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(TIM :STA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3309" y="5683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3048000" y="4644468"/>
            <a:ext cx="1219200" cy="1039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5" name="직사각형 24"/>
          <p:cNvSpPr/>
          <p:nvPr/>
        </p:nvSpPr>
        <p:spPr bwMode="auto">
          <a:xfrm>
            <a:off x="5726824" y="3854668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6705600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705600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05600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5327618" y="4083268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257800" y="4083268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27619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10200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1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when entering WUR mode</a:t>
            </a:r>
            <a:endParaRPr lang="ko-KR" altLang="en-US"/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143000" y="6445467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9600" y="616846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52" name="직선 화살표 연결선 51"/>
          <p:cNvCxnSpPr/>
          <p:nvPr/>
        </p:nvCxnSpPr>
        <p:spPr bwMode="auto">
          <a:xfrm>
            <a:off x="2473309" y="6064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4724399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Wakeup Packet (WUP) design</a:t>
            </a:r>
          </a:p>
          <a:p>
            <a:pPr lvl="1"/>
            <a:r>
              <a:rPr lang="en-US" altLang="ko-KR" dirty="0" smtClean="0"/>
              <a:t>WUP TX frequency as small as possible to minimize the contention with other WLANs/WUPs </a:t>
            </a:r>
            <a:r>
              <a:rPr lang="en-US" altLang="ko-KR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WUP content size should be minimized (e.g., if OOK is used, 1 symbol (4us) is used for delivering 1 bit) </a:t>
            </a:r>
            <a:r>
              <a:rPr lang="en-US" altLang="ko-KR" dirty="0" smtClean="0">
                <a:sym typeface="Wingdings" panose="05000000000000000000" pitchFamily="2" charset="2"/>
              </a:rPr>
              <a:t> WUP optimization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Avoid unnecessary false alarm of wake-up </a:t>
            </a:r>
            <a:r>
              <a:rPr lang="en-US" altLang="ko-KR" dirty="0" smtClean="0">
                <a:sym typeface="Wingdings" panose="05000000000000000000" pitchFamily="2" charset="2"/>
              </a:rPr>
              <a:t> MU wake-up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Including WUR operation mode (WOM) information which indicates whether the 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WUP may be sent for just keep alive check or synchronization </a:t>
            </a:r>
          </a:p>
          <a:p>
            <a:pPr lvl="3"/>
            <a:r>
              <a:rPr lang="en-US" altLang="ko-KR" dirty="0" smtClean="0">
                <a:sym typeface="Wingdings" panose="05000000000000000000" pitchFamily="2" charset="2"/>
              </a:rPr>
              <a:t>In this case STA does not need to wake up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Transmitter </a:t>
            </a:r>
            <a:r>
              <a:rPr lang="en-US" altLang="ko-KR" sz="1600" dirty="0"/>
              <a:t>ID (e.g., BSS </a:t>
            </a:r>
            <a:r>
              <a:rPr lang="en-US" altLang="ko-KR" sz="1600" dirty="0" smtClean="0"/>
              <a:t>Color or BSSID)</a:t>
            </a:r>
          </a:p>
          <a:p>
            <a:pPr lvl="1"/>
            <a:r>
              <a:rPr lang="en-US" altLang="ko-KR" sz="1600" dirty="0" smtClean="0"/>
              <a:t>Receiver ID (e.g., AID)</a:t>
            </a:r>
          </a:p>
          <a:p>
            <a:pPr lvl="2"/>
            <a:r>
              <a:rPr lang="en-US" altLang="ko-KR" sz="1400" dirty="0" smtClean="0"/>
              <a:t>Individual ID, Broadcast ID, Group ID, TIM indication (Special value)</a:t>
            </a:r>
          </a:p>
          <a:p>
            <a:pPr lvl="2"/>
            <a:r>
              <a:rPr lang="en-US" altLang="ko-KR" sz="1400" dirty="0" smtClean="0"/>
              <a:t>WUR ID can be used to identify a WUR mode STA instead of AID</a:t>
            </a:r>
          </a:p>
          <a:p>
            <a:pPr lvl="3"/>
            <a:r>
              <a:rPr lang="en-US" altLang="ko-KR" sz="1200" dirty="0"/>
              <a:t>e</a:t>
            </a:r>
            <a:r>
              <a:rPr lang="en-US" altLang="ko-KR" sz="1200" dirty="0" smtClean="0"/>
              <a:t>.g., WUR </a:t>
            </a:r>
            <a:r>
              <a:rPr lang="en-US" altLang="ko-KR" sz="1200" dirty="0"/>
              <a:t>ID is allocated when entering WUR </a:t>
            </a:r>
            <a:r>
              <a:rPr lang="en-US" altLang="ko-KR" sz="1200" dirty="0" smtClean="0"/>
              <a:t>mode</a:t>
            </a:r>
          </a:p>
          <a:p>
            <a:pPr lvl="1"/>
            <a:r>
              <a:rPr lang="en-US" altLang="ko-KR" sz="1600" dirty="0" smtClean="0"/>
              <a:t>WOM(WUR Operation Mode): 0- No wake-up, 1-Wake-up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information can be present optionally</a:t>
            </a:r>
          </a:p>
          <a:p>
            <a:pPr lvl="2"/>
            <a:r>
              <a:rPr lang="en-US" altLang="ko-KR" sz="1400" dirty="0" smtClean="0"/>
              <a:t>E.g., TIM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680928" y="2971801"/>
            <a:ext cx="2095500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직사각형 15"/>
          <p:cNvSpPr/>
          <p:nvPr/>
        </p:nvSpPr>
        <p:spPr bwMode="auto">
          <a:xfrm>
            <a:off x="3132081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(e.g., AID)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80928" y="3429000"/>
            <a:ext cx="144779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(e.g., BSS Color)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190999" y="3429000"/>
            <a:ext cx="1143001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334000" y="3429000"/>
            <a:ext cx="2743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2000" dirty="0" smtClean="0"/>
          </a:p>
          <a:p>
            <a:pPr lvl="1"/>
            <a:endParaRPr lang="en-US" altLang="ko-KR" sz="1050" dirty="0" smtClean="0"/>
          </a:p>
          <a:p>
            <a:pPr lvl="1"/>
            <a:r>
              <a:rPr lang="en-US" altLang="ko-KR" sz="1050" dirty="0" smtClean="0"/>
              <a:t>Frame Type</a:t>
            </a:r>
          </a:p>
          <a:p>
            <a:pPr lvl="2"/>
            <a:r>
              <a:rPr lang="en-US" altLang="ko-KR" sz="1000" dirty="0" smtClean="0"/>
              <a:t>0: Broadcast wake-up</a:t>
            </a:r>
          </a:p>
          <a:p>
            <a:pPr lvl="2"/>
            <a:r>
              <a:rPr lang="en-US" altLang="ko-KR" sz="1000" dirty="0" smtClean="0"/>
              <a:t>1: Individual wake-up, Individual ID is included as receiver ID</a:t>
            </a:r>
          </a:p>
          <a:p>
            <a:pPr lvl="2"/>
            <a:r>
              <a:rPr lang="en-US" altLang="ko-KR" sz="1000" dirty="0" smtClean="0"/>
              <a:t>2: Group wake-up, Group ID is included as receiver ID</a:t>
            </a:r>
          </a:p>
          <a:p>
            <a:pPr lvl="2"/>
            <a:r>
              <a:rPr lang="en-US" altLang="ko-KR" sz="1000" dirty="0" smtClean="0"/>
              <a:t>3: MU wake-up, TIM or multiple IDs set are included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1684282" y="3429000"/>
            <a:ext cx="677918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366729" y="3429000"/>
            <a:ext cx="1290872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4716517" y="3429000"/>
            <a:ext cx="769883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486400" y="3429000"/>
            <a:ext cx="2590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657598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1684282" y="2971801"/>
            <a:ext cx="2092146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1629690" y="51816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304254" y="51816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588510" y="5181600"/>
            <a:ext cx="102471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612369" y="5181600"/>
            <a:ext cx="344835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23395" y="55245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297959" y="55245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48706" y="5524500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5418589" y="552450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1623395" y="588683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297959" y="5886834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23395" y="6211613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297959" y="6211613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592389" y="6211613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435367" y="621339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3588831" y="5524500"/>
            <a:ext cx="10589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648706" y="5886834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5418589" y="5886834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3588831" y="5885057"/>
            <a:ext cx="1058919" cy="229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62272" y="6211613"/>
            <a:ext cx="107309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직선 화살표 연결선 7"/>
          <p:cNvCxnSpPr>
            <a:stCxn id="30" idx="1"/>
          </p:cNvCxnSpPr>
          <p:nvPr/>
        </p:nvCxnSpPr>
        <p:spPr bwMode="auto">
          <a:xfrm flipH="1">
            <a:off x="990600" y="5295900"/>
            <a:ext cx="639090" cy="5891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>
            <a:stCxn id="43" idx="1"/>
          </p:cNvCxnSpPr>
          <p:nvPr/>
        </p:nvCxnSpPr>
        <p:spPr bwMode="auto">
          <a:xfrm flipH="1" flipV="1">
            <a:off x="990600" y="6096000"/>
            <a:ext cx="632795" cy="229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955" y="5786052"/>
            <a:ext cx="131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 including receiver ID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16517" y="4159379"/>
            <a:ext cx="3787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WOM can be delivered </a:t>
            </a:r>
            <a:r>
              <a:rPr lang="en-US" altLang="ko-KR" dirty="0"/>
              <a:t>implicitly </a:t>
            </a:r>
            <a:r>
              <a:rPr lang="en-US" altLang="ko-KR" dirty="0" smtClean="0"/>
              <a:t>(e.g., by </a:t>
            </a:r>
            <a:r>
              <a:rPr lang="en-US" altLang="ko-KR" dirty="0"/>
              <a:t>Frame </a:t>
            </a:r>
            <a:r>
              <a:rPr lang="en-US" altLang="ko-KR" dirty="0" smtClean="0"/>
              <a:t>Type)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0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80657</TotalTime>
  <Words>1251</Words>
  <Application>Microsoft Office PowerPoint</Application>
  <PresentationFormat>화면 슬라이드 쇼(4:3)</PresentationFormat>
  <Paragraphs>253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</vt:lpstr>
      <vt:lpstr>Abstract</vt:lpstr>
      <vt:lpstr>Broadcast Wake-up (1/2)</vt:lpstr>
      <vt:lpstr>Broadcast Wake-up (2/2)</vt:lpstr>
      <vt:lpstr>Group wake up and MU wake up (1/2)</vt:lpstr>
      <vt:lpstr>Group wake up and MU wake up (2/2)</vt:lpstr>
      <vt:lpstr>Wakeup Packet contents design (1/3)</vt:lpstr>
      <vt:lpstr>Wakeup Packet contents design (2/3)</vt:lpstr>
      <vt:lpstr>Wakeup Packet contents design (3/3)</vt:lpstr>
      <vt:lpstr>Conclusion</vt:lpstr>
      <vt:lpstr>References</vt:lpstr>
      <vt:lpstr>Straw Poll 1</vt:lpstr>
      <vt:lpstr>Straw Poll 2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1453</cp:revision>
  <cp:lastPrinted>1998-02-10T13:28:06Z</cp:lastPrinted>
  <dcterms:created xsi:type="dcterms:W3CDTF">2007-05-21T21:00:37Z</dcterms:created>
  <dcterms:modified xsi:type="dcterms:W3CDTF">2017-03-16T16:12:57Z</dcterms:modified>
</cp:coreProperties>
</file>