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361" r:id="rId2"/>
    <p:sldId id="368" r:id="rId3"/>
    <p:sldId id="379" r:id="rId4"/>
    <p:sldId id="385" r:id="rId5"/>
    <p:sldId id="381" r:id="rId6"/>
    <p:sldId id="383" r:id="rId7"/>
    <p:sldId id="375" r:id="rId8"/>
    <p:sldId id="378" r:id="rId9"/>
    <p:sldId id="380" r:id="rId10"/>
    <p:sldId id="384" r:id="rId11"/>
    <p:sldId id="377" r:id="rId12"/>
    <p:sldId id="362" r:id="rId13"/>
    <p:sldId id="382" r:id="rId14"/>
  </p:sldIdLst>
  <p:sldSz cx="9144000" cy="6858000" type="screen4x3"/>
  <p:notesSz cx="6934200" cy="92805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 Stephens 6" initials="aps" lastIdx="6" clrIdx="0">
    <p:extLst/>
  </p:cmAuthor>
  <p:cmAuthor id="2" name="jsegev" initials="j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06" autoAdjust="0"/>
    <p:restoredTop sz="95405" autoAdjust="0"/>
  </p:normalViewPr>
  <p:slideViewPr>
    <p:cSldViewPr>
      <p:cViewPr varScale="1">
        <p:scale>
          <a:sx n="89" d="100"/>
          <a:sy n="89" d="100"/>
        </p:scale>
        <p:origin x="1512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2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3780" y="-114"/>
      </p:cViewPr>
      <p:guideLst>
        <p:guide orient="horz" pos="2923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03800" y="8982075"/>
            <a:ext cx="13144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05325" y="8985250"/>
            <a:ext cx="17764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7262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62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828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828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Slide </a:t>
            </a:r>
            <a:fld id="{4BB4356B-64A4-49A3-9180-D4060259403F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510484" y="6428194"/>
            <a:ext cx="25238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 smtClean="0"/>
              <a:t>Yuval Amizur, et al, Intel Corporation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6510484" y="6428194"/>
            <a:ext cx="25238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 smtClean="0"/>
              <a:t>Yuval Amizur, 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3890424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6AE19327-4C68-46D6-BDB6-D6C46F595B1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138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98770FBA-13FD-45A2-B02A-86C02E5AF2C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95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A1594516-5E1A-4508-A168-C8B6B68557E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228184" y="6428194"/>
            <a:ext cx="25238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 smtClean="0"/>
              <a:t>Yuval Amizur, et al, Intel Corporation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7596336" y="6417488"/>
            <a:ext cx="125707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 smtClean="0"/>
              <a:t>Intel</a:t>
            </a:r>
            <a:r>
              <a:rPr lang="en-GB" baseline="0" dirty="0" smtClean="0"/>
              <a:t> and Marvell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77616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349413" y="6475413"/>
            <a:ext cx="2194512" cy="184666"/>
          </a:xfr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nb-NO" dirty="0" smtClean="0"/>
              <a:t>Feng Jiang, et al, Intel Corporation </a:t>
            </a:r>
            <a:endParaRPr lang="en-GB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395536" y="260648"/>
            <a:ext cx="1152128" cy="276999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smtClean="0"/>
              <a:t>Jan.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6571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04758" y="6475413"/>
            <a:ext cx="233916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655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04758" y="6475413"/>
            <a:ext cx="233916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0D9E2F85-1C86-4BD5-B173-39EEDF247EA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235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F122555B-E558-466E-8574-043BF9D9A5F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028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35C880F8-9C7D-4760-B738-53F7D567743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801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5AC5C183-5979-48EE-9F16-AA28435B14D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57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F6356C7F-401A-452F-A03B-44C52A153C7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104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87886" y="6475413"/>
            <a:ext cx="215603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fr-FR" altLang="zh-CN" smtClean="0"/>
              <a:t>Feng Jiang, et al, Intel Corporation </a:t>
            </a:r>
            <a:endParaRPr lang="en-GB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004048" y="271681"/>
            <a:ext cx="352839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4763" lvl="4" algn="r"/>
            <a:r>
              <a:rPr lang="en-US" sz="18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Doc.:</a:t>
            </a:r>
            <a:r>
              <a:rPr lang="en-US" sz="1800" b="1" i="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IEEE </a:t>
            </a:r>
            <a:r>
              <a:rPr lang="en-US" sz="1800" b="1" i="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802.</a:t>
            </a:r>
            <a:r>
              <a:rPr lang="en-US" sz="18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11-17-0050-01-00az</a:t>
            </a:r>
            <a:endParaRPr lang="en-US" sz="2000" b="1" dirty="0" smtClean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395536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dirty="0" smtClean="0"/>
              <a:t>Submission</a:t>
            </a:r>
            <a:endParaRPr lang="en-GB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395536" y="260648"/>
            <a:ext cx="1152128" cy="276999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smtClean="0"/>
              <a:t>Jan.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011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8856984" cy="1066800"/>
          </a:xfrm>
          <a:noFill/>
        </p:spPr>
        <p:txBody>
          <a:bodyPr/>
          <a:lstStyle/>
          <a:p>
            <a:r>
              <a:rPr lang="en-US" dirty="0" smtClean="0"/>
              <a:t>NDP-Based Measurement Protocol</a:t>
            </a:r>
            <a:endParaRPr lang="en-GB" dirty="0" smtClean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2016-12-01</a:t>
            </a:r>
          </a:p>
        </p:txBody>
      </p:sp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471516" y="6475413"/>
            <a:ext cx="10724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 smtClean="0"/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4197022"/>
              </p:ext>
            </p:extLst>
          </p:nvPr>
        </p:nvGraphicFramePr>
        <p:xfrm>
          <a:off x="1458913" y="2697163"/>
          <a:ext cx="6678612" cy="317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" name="Document" r:id="rId4" imgW="9202464" imgH="4372564" progId="Word.Document.8">
                  <p:embed/>
                </p:oleObj>
              </mc:Choice>
              <mc:Fallback>
                <p:oleObj name="Document" r:id="rId4" imgW="9202464" imgH="437256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8913" y="2697163"/>
                        <a:ext cx="6678612" cy="317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Jan.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0198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</a:t>
            </a:r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0" dirty="0" smtClean="0"/>
              <a:t>Do you support to use NDP for channel sounding in MU measurement protocol for 11az?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Jan.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1180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4248"/>
            <a:ext cx="7772400" cy="4114800"/>
          </a:xfrm>
        </p:spPr>
        <p:txBody>
          <a:bodyPr/>
          <a:lstStyle/>
          <a:p>
            <a:pPr algn="just"/>
            <a:r>
              <a:rPr lang="en-US" b="0" dirty="0" smtClean="0"/>
              <a:t>Do you support that the sounding sequence of MU measurement protocol should have the structure: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980" y="3212976"/>
            <a:ext cx="4511316" cy="2962656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Jan.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2003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564904"/>
            <a:ext cx="7772400" cy="1066800"/>
          </a:xfrm>
        </p:spPr>
        <p:txBody>
          <a:bodyPr/>
          <a:lstStyle/>
          <a:p>
            <a:r>
              <a:rPr lang="en-US" sz="3600" dirty="0" smtClean="0"/>
              <a:t>Appendix 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Jan.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5935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685800" y="5301208"/>
            <a:ext cx="8138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For high end AP, t2 and t3 are obtained within SIFS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AP aggregates t2 and  t3 with NDP-A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Measurement finishes by 4 steps </a:t>
            </a:r>
            <a:endParaRPr lang="en-US" sz="1800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3568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Option 1 (cont’d)</a:t>
            </a:r>
            <a:endParaRPr lang="en-US" kern="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428" y="1947672"/>
            <a:ext cx="4511316" cy="2962656"/>
          </a:xfrm>
          <a:prstGeom prst="rect">
            <a:avLst/>
          </a:prstGeom>
        </p:spPr>
      </p:pic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Jan.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1605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Propose a NDP-based sounding sequence for the MU measurement protocol in 802.11az</a:t>
            </a:r>
          </a:p>
          <a:p>
            <a:pPr marL="0" indent="0">
              <a:buNone/>
            </a:pP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Jan.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6033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0" dirty="0" smtClean="0"/>
              <a:t>Reuse 11ax PHY architecture for simplicity </a:t>
            </a:r>
          </a:p>
          <a:p>
            <a:pPr algn="just"/>
            <a:r>
              <a:rPr lang="en-US" b="0" dirty="0" smtClean="0"/>
              <a:t>Support MU operation for improving efficiency</a:t>
            </a:r>
          </a:p>
          <a:p>
            <a:pPr algn="just"/>
            <a:r>
              <a:rPr lang="en-US" b="0" dirty="0" smtClean="0"/>
              <a:t>Support MIMO and full bandwidth for enhanced accuracy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Jan.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511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/>
          <a:lstStyle/>
          <a:p>
            <a:r>
              <a:rPr lang="en-US" b="0" dirty="0" smtClean="0"/>
              <a:t>Measurement protocol includes two phases</a:t>
            </a:r>
          </a:p>
          <a:p>
            <a:pPr lvl="1"/>
            <a:r>
              <a:rPr lang="en-US" dirty="0" smtClean="0"/>
              <a:t>Channel sounding phase</a:t>
            </a:r>
          </a:p>
          <a:p>
            <a:pPr lvl="1"/>
            <a:r>
              <a:rPr lang="en-US" dirty="0" smtClean="0"/>
              <a:t>Measurements feedback phase</a:t>
            </a:r>
          </a:p>
          <a:p>
            <a:pPr lvl="1"/>
            <a:r>
              <a:rPr lang="en-US" dirty="0" smtClean="0"/>
              <a:t>These two phases can be within the same or different </a:t>
            </a:r>
            <a:r>
              <a:rPr lang="en-US" dirty="0" err="1" smtClean="0"/>
              <a:t>TxOPs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009" y="3490680"/>
            <a:ext cx="3693231" cy="2962656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Jan.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797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85800"/>
            <a:ext cx="7772400" cy="1066800"/>
          </a:xfrm>
        </p:spPr>
        <p:txBody>
          <a:bodyPr/>
          <a:lstStyle/>
          <a:p>
            <a:r>
              <a:rPr lang="en-US" dirty="0" smtClean="0"/>
              <a:t>Sounding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4248"/>
            <a:ext cx="7772400" cy="1800200"/>
          </a:xfrm>
        </p:spPr>
        <p:txBody>
          <a:bodyPr/>
          <a:lstStyle/>
          <a:p>
            <a:r>
              <a:rPr lang="en-US" b="0" dirty="0" smtClean="0"/>
              <a:t>Maximum </a:t>
            </a:r>
            <a:r>
              <a:rPr lang="en-US" altLang="zh-CN" b="0" dirty="0" smtClean="0"/>
              <a:t>c</a:t>
            </a:r>
            <a:r>
              <a:rPr lang="en-US" b="0" dirty="0" smtClean="0"/>
              <a:t>ompatibility with 11ax</a:t>
            </a:r>
          </a:p>
          <a:p>
            <a:pPr lvl="1"/>
            <a:r>
              <a:rPr lang="en-US" dirty="0"/>
              <a:t>NDP is reused as sounding signal</a:t>
            </a:r>
          </a:p>
          <a:p>
            <a:pPr lvl="1"/>
            <a:r>
              <a:rPr lang="en-US" dirty="0" smtClean="0"/>
              <a:t>Trigger frame precedes UL transmission</a:t>
            </a:r>
          </a:p>
          <a:p>
            <a:pPr lvl="1"/>
            <a:r>
              <a:rPr lang="en-US" dirty="0" smtClean="0"/>
              <a:t>NDP-A precedes NDP sounding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956" y="3490680"/>
            <a:ext cx="4511316" cy="2962656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Jan.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9188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85800"/>
            <a:ext cx="7772400" cy="1066800"/>
          </a:xfrm>
        </p:spPr>
        <p:txBody>
          <a:bodyPr/>
          <a:lstStyle/>
          <a:p>
            <a:r>
              <a:rPr lang="en-US" dirty="0" smtClean="0"/>
              <a:t>Feedback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4248"/>
            <a:ext cx="7772400" cy="3312368"/>
          </a:xfrm>
        </p:spPr>
        <p:txBody>
          <a:bodyPr/>
          <a:lstStyle/>
          <a:p>
            <a:r>
              <a:rPr lang="en-US" b="0" dirty="0" smtClean="0"/>
              <a:t>CSI</a:t>
            </a:r>
          </a:p>
          <a:p>
            <a:pPr lvl="1"/>
            <a:r>
              <a:rPr lang="en-US" dirty="0" smtClean="0"/>
              <a:t>Channel estimates for obtaining </a:t>
            </a:r>
            <a:r>
              <a:rPr lang="en-US" dirty="0" err="1" smtClean="0"/>
              <a:t>ToD</a:t>
            </a:r>
            <a:r>
              <a:rPr lang="en-US" dirty="0" smtClean="0"/>
              <a:t>/</a:t>
            </a:r>
            <a:r>
              <a:rPr lang="en-US" dirty="0" err="1" smtClean="0"/>
              <a:t>ToA</a:t>
            </a:r>
            <a:r>
              <a:rPr lang="en-US" dirty="0" smtClean="0"/>
              <a:t> </a:t>
            </a:r>
            <a:r>
              <a:rPr lang="en-US" dirty="0"/>
              <a:t>and/or </a:t>
            </a:r>
            <a:r>
              <a:rPr lang="en-US" dirty="0" err="1"/>
              <a:t>AoA</a:t>
            </a:r>
            <a:r>
              <a:rPr lang="en-US" dirty="0"/>
              <a:t>/</a:t>
            </a:r>
            <a:r>
              <a:rPr lang="en-US" dirty="0" err="1"/>
              <a:t>AoD</a:t>
            </a:r>
            <a:r>
              <a:rPr lang="en-US" dirty="0"/>
              <a:t> (MIMO case</a:t>
            </a:r>
            <a:r>
              <a:rPr lang="en-US" dirty="0" smtClean="0"/>
              <a:t>)</a:t>
            </a:r>
          </a:p>
          <a:p>
            <a:pPr lvl="1"/>
            <a:r>
              <a:rPr lang="en-US" b="0" dirty="0" smtClean="0"/>
              <a:t>Receiver calculates </a:t>
            </a:r>
            <a:r>
              <a:rPr lang="en-US" b="0" dirty="0" err="1" smtClean="0"/>
              <a:t>ToA</a:t>
            </a:r>
            <a:r>
              <a:rPr lang="en-US" b="0" dirty="0" smtClean="0"/>
              <a:t> for both UL and DL (non-critical path calculation)</a:t>
            </a:r>
          </a:p>
          <a:p>
            <a:r>
              <a:rPr lang="en-US" b="0" dirty="0"/>
              <a:t>LMR</a:t>
            </a:r>
          </a:p>
          <a:p>
            <a:pPr lvl="1"/>
            <a:r>
              <a:rPr lang="en-US" dirty="0" err="1"/>
              <a:t>ToD</a:t>
            </a:r>
            <a:r>
              <a:rPr lang="en-US" dirty="0"/>
              <a:t>/</a:t>
            </a:r>
            <a:r>
              <a:rPr lang="en-US" dirty="0" err="1"/>
              <a:t>ToA</a:t>
            </a:r>
            <a:r>
              <a:rPr lang="en-US" dirty="0"/>
              <a:t> and </a:t>
            </a:r>
            <a:r>
              <a:rPr lang="en-US" dirty="0" err="1"/>
              <a:t>AoA</a:t>
            </a:r>
            <a:r>
              <a:rPr lang="en-US" dirty="0"/>
              <a:t>/</a:t>
            </a:r>
            <a:r>
              <a:rPr lang="en-US" dirty="0" err="1"/>
              <a:t>AoD</a:t>
            </a:r>
            <a:endParaRPr lang="en-US" dirty="0"/>
          </a:p>
          <a:p>
            <a:pPr lvl="1"/>
            <a:r>
              <a:rPr lang="en-US" dirty="0"/>
              <a:t>Sender of the feedback pays the computing </a:t>
            </a:r>
            <a:r>
              <a:rPr lang="en-US" dirty="0" smtClean="0"/>
              <a:t>power</a:t>
            </a:r>
            <a:endParaRPr lang="en-US" b="0" dirty="0" smtClean="0"/>
          </a:p>
          <a:p>
            <a:r>
              <a:rPr lang="en-US" b="0" dirty="0"/>
              <a:t>F</a:t>
            </a:r>
            <a:r>
              <a:rPr lang="en-US" b="0" dirty="0" smtClean="0"/>
              <a:t>eedback sender can choose either CSI or LMR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Jan.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3861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85800"/>
            <a:ext cx="7772400" cy="1066800"/>
          </a:xfrm>
        </p:spPr>
        <p:txBody>
          <a:bodyPr/>
          <a:lstStyle/>
          <a:p>
            <a:r>
              <a:rPr lang="en-US" dirty="0" smtClean="0"/>
              <a:t>Measurement Protocol — Option 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83568" y="5037564"/>
            <a:ext cx="77724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STA has t1 and t4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AP feeds back CSI/LMR to STA, where t2 and t3 are carried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Feedback can be in the same or another TXOP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No ACK for the feedback the same as “action no </a:t>
            </a:r>
            <a:r>
              <a:rPr lang="en-US" sz="1800" dirty="0" err="1" smtClean="0"/>
              <a:t>ack</a:t>
            </a:r>
            <a:r>
              <a:rPr lang="en-US" sz="1800" dirty="0" smtClean="0"/>
              <a:t>” </a:t>
            </a:r>
            <a:r>
              <a:rPr lang="en-US" sz="1800" dirty="0"/>
              <a:t>CSI feedback </a:t>
            </a:r>
            <a:r>
              <a:rPr lang="en-US" sz="1800" dirty="0" smtClean="0"/>
              <a:t>in 11ac/ax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14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947672"/>
            <a:ext cx="5688057" cy="2962656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Jan.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242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Protocol — Option 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85800" y="5301208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Same as Option 1 except the feedback is acknowledged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Trigger frame is aggregated with the feedback frame to schedule the ACK 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312" y="1947672"/>
            <a:ext cx="6895174" cy="2962913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Jan.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7174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NDP-based measurement sequence is proposed</a:t>
            </a:r>
          </a:p>
          <a:p>
            <a:r>
              <a:rPr lang="en-US" b="0" dirty="0" smtClean="0"/>
              <a:t>Measurement protocol is maximally compatible with 11ax</a:t>
            </a:r>
          </a:p>
          <a:p>
            <a:r>
              <a:rPr lang="en-US" b="0" dirty="0" smtClean="0"/>
              <a:t>MIMO and full bandwidth measurement are supported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Jan.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8136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" id="{7C1EE0DA-05BB-4520-B34A-9070879372DE}" vid="{F412CEFF-999E-485B-A648-746AF603033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148459</TotalTime>
  <Words>512</Words>
  <Application>Microsoft Office PowerPoint</Application>
  <PresentationFormat>On-screen Show (4:3)</PresentationFormat>
  <Paragraphs>103</Paragraphs>
  <Slides>13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Theme1</vt:lpstr>
      <vt:lpstr>Document</vt:lpstr>
      <vt:lpstr>NDP-Based Measurement Protocol</vt:lpstr>
      <vt:lpstr>Outline</vt:lpstr>
      <vt:lpstr>Motivation</vt:lpstr>
      <vt:lpstr>Background</vt:lpstr>
      <vt:lpstr>Sounding Sequence</vt:lpstr>
      <vt:lpstr>Feedback Content</vt:lpstr>
      <vt:lpstr>Measurement Protocol — Option 1</vt:lpstr>
      <vt:lpstr>Measurement Protocol — Option 2</vt:lpstr>
      <vt:lpstr>Conclusion </vt:lpstr>
      <vt:lpstr>SP #1</vt:lpstr>
      <vt:lpstr>SP #2</vt:lpstr>
      <vt:lpstr>Appendix </vt:lpstr>
      <vt:lpstr> 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FTM timing accuracy</dc:title>
  <dc:subject>FTM timing accuracy</dc:subject>
  <dc:creator>Jonathan Segev</dc:creator>
  <cp:keywords>CTPClassification=CTP_PUBLIC:VisualMarkings=</cp:keywords>
  <cp:lastModifiedBy>Jiang, Feng1</cp:lastModifiedBy>
  <cp:revision>921</cp:revision>
  <cp:lastPrinted>1998-02-10T13:28:06Z</cp:lastPrinted>
  <dcterms:created xsi:type="dcterms:W3CDTF">2009-11-13T19:11:16Z</dcterms:created>
  <dcterms:modified xsi:type="dcterms:W3CDTF">2017-01-14T17:37:58Z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db4c5659-1edb-4480-a974-1084fc87c4f2</vt:lpwstr>
  </property>
  <property fmtid="{D5CDD505-2E9C-101B-9397-08002B2CF9AE}" pid="4" name="CTP_BU">
    <vt:lpwstr>NA</vt:lpwstr>
  </property>
  <property fmtid="{D5CDD505-2E9C-101B-9397-08002B2CF9AE}" pid="5" name="CTP_TimeStamp">
    <vt:lpwstr>2016-12-06 23:34:21Z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</Properties>
</file>