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312" r:id="rId4"/>
    <p:sldId id="316" r:id="rId5"/>
    <p:sldId id="310" r:id="rId6"/>
    <p:sldId id="315" r:id="rId7"/>
    <p:sldId id="308" r:id="rId8"/>
    <p:sldId id="293" r:id="rId9"/>
    <p:sldId id="284" r:id="rId10"/>
    <p:sldId id="306" r:id="rId11"/>
    <p:sldId id="317" r:id="rId12"/>
    <p:sldId id="305" r:id="rId13"/>
    <p:sldId id="318" r:id="rId14"/>
    <p:sldId id="297" r:id="rId15"/>
    <p:sldId id="303" r:id="rId16"/>
    <p:sldId id="298" r:id="rId17"/>
    <p:sldId id="304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591" autoAdjust="0"/>
  </p:normalViewPr>
  <p:slideViewPr>
    <p:cSldViewPr>
      <p:cViewPr varScale="1">
        <p:scale>
          <a:sx n="157" d="100"/>
          <a:sy n="157" d="100"/>
        </p:scale>
        <p:origin x="1880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2" d="100"/>
          <a:sy n="52" d="100"/>
        </p:scale>
        <p:origin x="2656" y="5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BRP Optimization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7608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 3.2 of the 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11ay BRP protocol should allow negotiation of the value of </a:t>
            </a:r>
            <a:r>
              <a:rPr lang="en-US" dirty="0">
                <a:solidFill>
                  <a:schemeClr val="tx1"/>
                </a:solidFill>
              </a:rPr>
              <a:t>the BRPIFS parameter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5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 3.2 of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11ay BRP protocol shall transmit a response at a SIFS duration after reception of the BRP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The procedure to recover feedback if the response is not ready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2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 3.2 of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Signaling required for negotiation shall be based on the capability of the  AP/PCP and the STA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65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2852936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9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/>
              <a:t>TxOP Comparison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(assumes no 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codeword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>
                <a:solidFill>
                  <a:schemeClr val="tx1"/>
                </a:solidFill>
              </a:rPr>
              <a:t>aBRPminSCblocks=18 (this affects BRP_training frame size)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AGC 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N:1&lt;= N&lt;= 32 (N~5 bits)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TRN-T=(CE+TRN_subfield*4)*N=(1024+128+128*5*4)*N=3712N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IFS (Interframe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At 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Note: 802.11ad BRP packet supports up to 32*4=128 beams.  However, we assume 256 beams can be trained within one packet here. Otherwise, two separate BRP training packets are needed for SR’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usec &lt;= IFS &lt;= 44 usec) and BRP_training size (1 &lt;= SCBlock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levels*(BRP_training+SIFS+BRP_feedback+SIFS)-SIFS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TXOP_BRPIFS=# of levels*(BRP_training+BRPIFS+BRP_feedback+BRPIFS)-BRPIFS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TXOP_SIFS=BRP_training+SIFS+BRP_feedback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TXOP_BRPIFS=BRP_training+BRPIFS+BRP_feedback</a:t>
            </a:r>
          </a:p>
          <a:p>
            <a:endParaRPr lang="en-US" sz="600" dirty="0"/>
          </a:p>
          <a:p>
            <a:r>
              <a:rPr lang="en-US" sz="1900" dirty="0"/>
              <a:t>Observations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IFS, BRP_training and BRP feedback have impact on the time 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2-Level Results: 16 beams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3-Level Results: 64 beams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4-Level Results: 256 beams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BRP_training size: 1 &lt;= SCBlocks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resolution increases, MR BFT shows improved performance over SR BFT if BRP_training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MR BFT with existing BRP parameters</a:t>
            </a: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SR drops from 241 usec to 215 usec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MR drops from 381 usec to 213 usec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O1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4" y="16288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802.11ay, enhancements to the 802.11ad beamforming training procedures have been agreed on for complexity reduction, efficiency and to enable MIMO BF training [1][2][3][4].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[6], we proposed a multi-stage, multi-resolution beamforming training (MR BFT) framework to further increase the BF training efficiency in scenarios with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[7], we studied the implementation of MR BFT by using the 802.11ad Beam Refinement Protocol (BRP) and proposed improvements to the BRP procedure to enable efficient MR BRP. The improvements concluded that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aBRPminSCblocks &lt;=18 [4]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</a:t>
            </a:r>
            <a:r>
              <a:rPr lang="en-US" sz="1600" dirty="0">
                <a:solidFill>
                  <a:schemeClr val="tx1"/>
                </a:solidFill>
              </a:rPr>
              <a:t>the BRPIFS parameter for specific modes [7]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present additional details on </a:t>
            </a:r>
            <a:r>
              <a:rPr lang="en-US" sz="2000" b="0" dirty="0"/>
              <a:t>aBRPminSCblocks</a:t>
            </a:r>
            <a:r>
              <a:rPr lang="en-US" sz="2000" b="0" dirty="0">
                <a:solidFill>
                  <a:schemeClr val="tx1"/>
                </a:solidFill>
              </a:rPr>
              <a:t> and BRPIFS adaptation. 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68760"/>
            <a:ext cx="3890188" cy="2676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90" y="554089"/>
            <a:ext cx="7770813" cy="1065213"/>
          </a:xfrm>
        </p:spPr>
        <p:txBody>
          <a:bodyPr/>
          <a:lstStyle/>
          <a:p>
            <a:r>
              <a:rPr lang="en-US" dirty="0"/>
              <a:t>IFS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23" y="3695892"/>
            <a:ext cx="7770813" cy="29565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IFS has a very large effect on the efficiency of BRP feedback. As such there is a need to optimize IFS to improve efficiency of BRP  [7</a:t>
            </a:r>
            <a:r>
              <a:rPr lang="en-US" sz="2000" dirty="0"/>
              <a:t>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Discussion was postponed on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11ay BRP protocol should allow negotiation of the value of </a:t>
            </a:r>
            <a:r>
              <a:rPr lang="en-US" sz="1800" dirty="0">
                <a:solidFill>
                  <a:schemeClr val="tx1"/>
                </a:solidFill>
              </a:rPr>
              <a:t>the BRPIFS parameter for specific modes [7].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two options to optimize the IFS for the BRP: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Negotiate the values of the IFS : Improves BRP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Restrict the IFS to SIFS only : Eliminates channel access ambiguity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4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IFS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77423" cy="468052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IFS may be selected from one of a discrete set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IFS may be selected from a set of pre-determined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PCP/AP and STA may negotiate a set of discrete resolutions such that  SIFS &lt;= IFS &lt;= BRPIFS.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Negotiation Procedure Details: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BRPIFS may be communicated in a capability exchange: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Transmission using Association Request/Response, Re-association Request/Response, Probe Request/Response, Beacon frames, or other type of management frame</a:t>
            </a:r>
            <a:r>
              <a:rPr lang="en-US" sz="1800" dirty="0">
                <a:cs typeface="+mn-cs"/>
              </a:rPr>
              <a:t>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BRPIFS may be negotiated as part of the BRP setup negotiation.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Antenna configuration typically known at this time.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If negotiated value fails, responder may respond by transmitting one or more PPDUs to the requesting STA e.g. an ACK.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initiator may increment the IFS value for subsequent refinements.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Initiator may announce the IFS value to allow other STAs know IFS value for channel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30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 the IFS to SIFS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476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responder transmits a response to the initiator after a SIFs duration on reception of the BRP measurement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available, the STA sends the  response at a SIFS duration after the frame is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not available: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The responder may respond by transmitting one or more PPDUs to the requesting STA (e.g. ACK) at a SIFS duration after the frame is received.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may contend for the channel at a later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poll the STA at a later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2: The STA may transmit dummy information until information is ready e.g L-STF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Transmission with SIFS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1831398"/>
            <a:ext cx="6711500" cy="382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62664" cy="1065213"/>
          </a:xfrm>
        </p:spPr>
        <p:txBody>
          <a:bodyPr/>
          <a:lstStyle/>
          <a:p>
            <a:r>
              <a:rPr lang="en-US" dirty="0"/>
              <a:t>Minimum Duration (aBRPminSCblocks)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51" y="2056606"/>
            <a:ext cx="8640961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The following was agreed in the November meeting: 11ay BRP protocol should allow negotiation of the value of aBRPminSCblocks &lt;=18 [4]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Minimum duration negotiation requires selection and signaling of the aBRPminSCblocks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PCP/AP and STA may select the minimum duration values from a set of the duration values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aBRPminSCblocks = {6 12 18}, {1,2,…,18}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Signaling required for negotiation may be based on the capability of the  AP/PCP and the STA.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This may be communicated in a capability exchange procedure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Transmission using Association Request/Response, Re-association Request/Response, Probe Request/Response, Beacon frames, or other type of management frame.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This may be communicated as a capability during the BRP setup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5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present details on IFS Optimization by proposing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Negotiate the values of the IFS : Improves BRP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IFS to SIFS only : Eliminates channel access ambiguity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also present further details on aBRPminSCblocks  to improve BRP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802.11-16/0100r3, MIMO BF Training 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802.11-16/0316r0, Low Complexity Beamtraining for Hybrid 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802.11-16/0420r1, BF Training for SU MIMO, Huang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802.11-15/1358r5, </a:t>
            </a:r>
            <a:r>
              <a:rPr lang="en-US" sz="1600" b="0" dirty="0"/>
              <a:t>Specification Framework for TGay, Cordeiro, August 2016</a:t>
            </a:r>
            <a:endParaRPr lang="en-US" sz="160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Noh, Song, Michael D. Zoltowski, and David J. Love. "Multi-Resolution Codebook Based Beamforming Sequence Design in Millimeter-Wave Systems." </a:t>
            </a:r>
            <a:r>
              <a:rPr lang="en-US" sz="1600" b="0" i="1" dirty="0"/>
              <a:t>2015 IEEE Global Communications Conference (GLOBECOM)</a:t>
            </a:r>
            <a:r>
              <a:rPr lang="en-US" sz="1600" b="0" dirty="0"/>
              <a:t>. IEEE, 2015.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802.11-16/1175r0, Multi-Stage, Multi-Resolution Beamforming Training for 802.11ay, Oteri et. al., September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802.11-16/1447r1, Further Details on Multi-Stage, Multi-Resolution Beamforming Training in 802.11ay, Oteri et. al., November 2016</a:t>
            </a:r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1460</Words>
  <Application>Microsoft Office PowerPoint</Application>
  <PresentationFormat>On-screen Show (4:3)</PresentationFormat>
  <Paragraphs>175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BRP Optimization in 802.11ay</vt:lpstr>
      <vt:lpstr>Introduction</vt:lpstr>
      <vt:lpstr>IFS Optimization</vt:lpstr>
      <vt:lpstr>IFS Negotiation</vt:lpstr>
      <vt:lpstr>Restrict the IFS to SIFS only</vt:lpstr>
      <vt:lpstr>Response Transmission with SIFS only</vt:lpstr>
      <vt:lpstr>Minimum Duration (aBRPminSCblocks) Negotiation</vt:lpstr>
      <vt:lpstr>Summary</vt:lpstr>
      <vt:lpstr>PowerPoint Presentation</vt:lpstr>
      <vt:lpstr>Straw Poll 1</vt:lpstr>
      <vt:lpstr>Straw Poll 2</vt:lpstr>
      <vt:lpstr>Straw Poll 3</vt:lpstr>
      <vt:lpstr>Appendix</vt:lpstr>
      <vt:lpstr>TxOP Comparison Assumptions</vt:lpstr>
      <vt:lpstr>TxOP Comparison</vt:lpstr>
      <vt:lpstr>Results</vt:lpstr>
      <vt:lpstr>Results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2017-01-13T20:12:58Z</dcterms:created>
  <dcterms:modified xsi:type="dcterms:W3CDTF">2017-01-13T20:13:36Z</dcterms:modified>
</cp:coreProperties>
</file>