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75" r:id="rId4"/>
    <p:sldId id="276" r:id="rId5"/>
    <p:sldId id="277" r:id="rId6"/>
    <p:sldId id="278" r:id="rId7"/>
    <p:sldId id="279" r:id="rId8"/>
    <p:sldId id="280" r:id="rId9"/>
    <p:sldId id="281" r:id="rId10"/>
    <p:sldId id="282" r:id="rId11"/>
    <p:sldId id="270" r:id="rId12"/>
    <p:sldId id="284" r:id="rId13"/>
    <p:sldId id="285" r:id="rId14"/>
    <p:sldId id="267" r:id="rId15"/>
    <p:sldId id="258" r:id="rId1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6349" autoAdjust="0"/>
  </p:normalViewPr>
  <p:slideViewPr>
    <p:cSldViewPr>
      <p:cViewPr varScale="1">
        <p:scale>
          <a:sx n="70" d="100"/>
          <a:sy n="70" d="100"/>
        </p:scale>
        <p:origin x="-1452"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1/16/2017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802.11-17/0029r1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519875"/>
            <a:ext cx="7770813" cy="4113213"/>
          </a:xfrm>
        </p:spPr>
        <p:txBody>
          <a:bodyPr/>
          <a:lstStyle/>
          <a:p>
            <a:pPr algn="ctr"/>
            <a:r>
              <a:rPr lang="en-GB" sz="2000" dirty="0" smtClean="0"/>
              <a:t>Date: 2016-01-16</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 xmlns:p14="http://schemas.microsoft.com/office/powerpoint/2010/main" val="2747127247"/>
              </p:ext>
            </p:extLst>
          </p:nvPr>
        </p:nvGraphicFramePr>
        <p:xfrm>
          <a:off x="1149350" y="2211387"/>
          <a:ext cx="7632700" cy="4418013"/>
        </p:xfrm>
        <a:graphic>
          <a:graphicData uri="http://schemas.openxmlformats.org/presentationml/2006/ole">
            <p:oleObj spid="_x0000_s3829" name="Document" r:id="rId4" imgW="9246157" imgH="5348922" progId="Word.Document.8">
              <p:embed/>
            </p:oleObj>
          </a:graphicData>
        </a:graphic>
      </p:graphicFrame>
      <p:sp>
        <p:nvSpPr>
          <p:cNvPr id="3076" name="Rectangle 4"/>
          <p:cNvSpPr>
            <a:spLocks noChangeArrowheads="1"/>
          </p:cNvSpPr>
          <p:nvPr/>
        </p:nvSpPr>
        <p:spPr bwMode="auto">
          <a:xfrm>
            <a:off x="742950" y="163097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192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dirty="0"/>
              <a:t>Delay should be a critical factor in case of emergency report.</a:t>
            </a:r>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8488" y="2570638"/>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1740" y="5251200"/>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 xmlns:p14="http://schemas.microsoft.com/office/powerpoint/2010/main" val="400601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 xmlns:a14="http://schemas.microsoft.com/office/drawing/2010/main"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49"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 xmlns:p14="http://schemas.microsoft.com/office/powerpoint/2010/main" val="2731369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p>
          <a:p>
            <a:pPr marL="0" lvl="1" indent="0">
              <a:spcBef>
                <a:spcPct val="20000"/>
              </a:spcBef>
            </a:pP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p>
          <a:p>
            <a:pPr marL="0" lvl="1" indent="0">
              <a:spcBef>
                <a:spcPct val="20000"/>
              </a:spcBef>
            </a:pPr>
            <a:r>
              <a:rPr lang="en-US" sz="1400" dirty="0" smtClean="0"/>
              <a:t>AP </a:t>
            </a:r>
            <a:r>
              <a:rPr lang="en-US" sz="1400" dirty="0"/>
              <a:t>may send multiple WUPs to </a:t>
            </a:r>
            <a:r>
              <a:rPr lang="en-US" sz="1400" dirty="0" smtClean="0"/>
              <a:t>wake up </a:t>
            </a:r>
            <a:r>
              <a:rPr lang="en-US" sz="1400" dirty="0"/>
              <a:t>STA, and vice versa.</a:t>
            </a:r>
            <a:endParaRPr lang="en-US" alt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57114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13</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Tree>
    <p:extLst>
      <p:ext uri="{BB962C8B-B14F-4D97-AF65-F5344CB8AC3E}">
        <p14:creationId xmlns="" xmlns:p14="http://schemas.microsoft.com/office/powerpoint/2010/main" val="315043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document</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 xmlns:p14="http://schemas.microsoft.com/office/powerpoint/2010/main" val="68885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endParaRPr 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extLst>
      <p:ext uri="{BB962C8B-B14F-4D97-AF65-F5344CB8AC3E}">
        <p14:creationId xmlns="" xmlns:p14="http://schemas.microsoft.com/office/powerpoint/2010/main" val="76206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2</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Tree>
    <p:extLst>
      <p:ext uri="{BB962C8B-B14F-4D97-AF65-F5344CB8AC3E}">
        <p14:creationId xmlns="" xmlns:p14="http://schemas.microsoft.com/office/powerpoint/2010/main" val="192884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 xmlns:p14="http://schemas.microsoft.com/office/powerpoint/2010/main" val="3022084740"/>
              </p:ext>
            </p:extLst>
          </p:nvPr>
        </p:nvGraphicFramePr>
        <p:xfrm>
          <a:off x="1980933" y="1751013"/>
          <a:ext cx="5562866" cy="40792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Tree>
    <p:extLst>
      <p:ext uri="{BB962C8B-B14F-4D97-AF65-F5344CB8AC3E}">
        <p14:creationId xmlns="" xmlns:p14="http://schemas.microsoft.com/office/powerpoint/2010/main" val="172274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704975"/>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house/apartment, an AP and </a:t>
            </a:r>
            <a:r>
              <a:rPr lang="en-US" sz="1400" dirty="0" smtClean="0"/>
              <a:t>8~10 </a:t>
            </a:r>
            <a:r>
              <a:rPr lang="en-US" sz="1400" dirty="0"/>
              <a:t>devices are arranged naturally from the perspective of the house/apartment occupant. </a:t>
            </a:r>
            <a:endParaRPr lang="en-US" sz="1400" dirty="0" smtClean="0"/>
          </a:p>
          <a:p>
            <a:pPr>
              <a:spcBef>
                <a:spcPct val="20000"/>
              </a:spcBef>
            </a:pPr>
            <a:r>
              <a:rPr lang="en-US" sz="1400" dirty="0"/>
              <a:t>Some STAs (e.g., </a:t>
            </a:r>
            <a:r>
              <a:rPr lang="en-US" sz="1400" dirty="0" smtClean="0"/>
              <a:t>TV) </a:t>
            </a:r>
            <a:r>
              <a:rPr lang="en-US" sz="1400" dirty="0"/>
              <a:t>don’t need to consider the power assumption whilst some STAs (e.g., smart-curtain, smart-door) are equipped with coin batteries which expect to last for several years. Besides, a few sensors are used to collect the information of the house.</a:t>
            </a:r>
            <a:endParaRPr lang="en-US" sz="1400"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as big </a:t>
            </a:r>
            <a:r>
              <a:rPr lang="en-US" altLang="en-US" sz="1400" dirty="0" smtClean="0"/>
              <a:t>storage</a:t>
            </a:r>
          </a:p>
          <a:p>
            <a:r>
              <a:rPr lang="en-US" altLang="en-US" sz="1400" dirty="0"/>
              <a:t>Web browsing assumptions for </a:t>
            </a:r>
            <a:r>
              <a:rPr lang="en-US" altLang="en-US" sz="1400" dirty="0">
                <a:solidFill>
                  <a:srgbClr val="000000"/>
                </a:solidFill>
                <a:ea typeface="SimSun" panose="02010600030101010101" pitchFamily="2" charset="-122"/>
                <a:cs typeface="Times New Roman" panose="02020603050405020304" pitchFamily="18" charset="0"/>
              </a:rPr>
              <a:t>Social Networking are: ~20Mbps, PER 1e-3, delay&lt;50ms</a:t>
            </a:r>
            <a:endParaRPr lang="en-US" altLang="en-US" sz="1400" dirty="0"/>
          </a:p>
          <a:p>
            <a:r>
              <a:rPr lang="en-US" altLang="en-US" sz="1400" dirty="0" smtClean="0"/>
              <a:t>Light condition request/report</a:t>
            </a:r>
          </a:p>
          <a:p>
            <a:r>
              <a:rPr lang="en-US" altLang="en-US" sz="1400" dirty="0" smtClean="0"/>
              <a:t>Curtain open/close command</a:t>
            </a:r>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3124200"/>
            <a:ext cx="4074785" cy="271991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124200"/>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148793" y="4789874"/>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4270510"/>
            <a:ext cx="782969" cy="6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08385" y="4144085"/>
            <a:ext cx="835025" cy="111371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3812659"/>
            <a:ext cx="371274" cy="333608"/>
          </a:xfrm>
          <a:prstGeom prst="rect">
            <a:avLst/>
          </a:prstGeom>
        </p:spPr>
      </p:pic>
      <p:sp>
        <p:nvSpPr>
          <p:cNvPr id="17" name="文本框 16"/>
          <p:cNvSpPr txBox="1"/>
          <p:nvPr/>
        </p:nvSpPr>
        <p:spPr>
          <a:xfrm>
            <a:off x="5428362" y="3812659"/>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42008" y="16764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Tree>
    <p:extLst>
      <p:ext uri="{BB962C8B-B14F-4D97-AF65-F5344CB8AC3E}">
        <p14:creationId xmlns="" xmlns:p14="http://schemas.microsoft.com/office/powerpoint/2010/main" val="101590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8" name="标题 1"/>
          <p:cNvSpPr>
            <a:spLocks noGrp="1"/>
          </p:cNvSpPr>
          <p:nvPr>
            <p:ph type="title"/>
          </p:nvPr>
        </p:nvSpPr>
        <p:spPr>
          <a:xfrm>
            <a:off x="685800" y="685801"/>
            <a:ext cx="7770813" cy="693738"/>
          </a:xfrm>
        </p:spPr>
        <p:txBody>
          <a:bodyPr/>
          <a:lstStyle/>
          <a:p>
            <a:r>
              <a:rPr lang="en-US" dirty="0"/>
              <a:t>Usage Model 1: Smart Home</a:t>
            </a:r>
          </a:p>
        </p:txBody>
      </p:sp>
      <p:sp>
        <p:nvSpPr>
          <p:cNvPr id="9" name="Rectangle 3"/>
          <p:cNvSpPr txBox="1">
            <a:spLocks noChangeArrowheads="1"/>
          </p:cNvSpPr>
          <p:nvPr/>
        </p:nvSpPr>
        <p:spPr bwMode="auto">
          <a:xfrm>
            <a:off x="76200" y="1219200"/>
            <a:ext cx="5536786" cy="5174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endParaRPr lang="en-US" altLang="ja-JP" sz="1400" dirty="0" smtClean="0"/>
          </a:p>
          <a:p>
            <a:pPr>
              <a:spcBef>
                <a:spcPct val="20000"/>
              </a:spcBef>
            </a:pPr>
            <a:r>
              <a:rPr lang="en-US" altLang="ja-JP" sz="1400" dirty="0" smtClean="0"/>
              <a:t>Users </a:t>
            </a:r>
            <a:r>
              <a:rPr lang="en-US" altLang="ja-JP" sz="1400" dirty="0"/>
              <a:t>watch the high quality video contents coming from the Internet or video contents stored in their PVR with VHD Display. There may be  another video streams to be recorded in the Blu-ray deck.</a:t>
            </a:r>
          </a:p>
          <a:p>
            <a:pPr eaLnBrk="1" hangingPunct="1">
              <a:spcBef>
                <a:spcPct val="20000"/>
              </a:spcBef>
            </a:pPr>
            <a:r>
              <a:rPr lang="en-US" altLang="ja-JP" sz="1400" dirty="0"/>
              <a:t>People enjoy playing online games or local game machine with two or more people.</a:t>
            </a:r>
          </a:p>
          <a:p>
            <a:pPr eaLnBrk="1" hangingPunct="1">
              <a:spcBef>
                <a:spcPct val="20000"/>
              </a:spcBef>
            </a:pPr>
            <a:r>
              <a:rPr lang="en-US" altLang="ja-JP" sz="1400" dirty="0"/>
              <a:t>Other users are just accessing the Internet for email access, web browsing, etc</a:t>
            </a:r>
            <a:r>
              <a:rPr lang="en-US" altLang="ja-JP" sz="1400" dirty="0" smtClean="0"/>
              <a:t>.</a:t>
            </a:r>
          </a:p>
          <a:p>
            <a:pPr>
              <a:spcBef>
                <a:spcPct val="20000"/>
              </a:spcBef>
            </a:pPr>
            <a:r>
              <a:rPr lang="en-US" altLang="en-US" sz="1600" b="1" u="sng" dirty="0"/>
              <a:t>Challenge 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AP should consider the case where some STAs are equipped with WURs whilst some STAs are not.</a:t>
            </a:r>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5141" y="2732476"/>
            <a:ext cx="764252" cy="101932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90141" y="762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13510" y="5025827"/>
            <a:ext cx="835025" cy="11137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 xmlns:p14="http://schemas.microsoft.com/office/powerpoint/2010/main" val="199964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exists one AP. 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Tree>
    <p:extLst>
      <p:ext uri="{BB962C8B-B14F-4D97-AF65-F5344CB8AC3E}">
        <p14:creationId xmlns="" xmlns:p14="http://schemas.microsoft.com/office/powerpoint/2010/main" val="9092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76200" y="1436589"/>
            <a:ext cx="5001795" cy="4192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status 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large number of STAs equipped with WURs </a:t>
            </a:r>
            <a:r>
              <a:rPr lang="en-US" sz="1400" dirty="0" smtClean="0"/>
              <a:t>exists.</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0954" y="2656567"/>
            <a:ext cx="549776" cy="574512"/>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23059" y="1302399"/>
            <a:ext cx="577451" cy="8923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34230" y="5662013"/>
            <a:ext cx="549776" cy="57451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Tree>
    <p:extLst>
      <p:ext uri="{BB962C8B-B14F-4D97-AF65-F5344CB8AC3E}">
        <p14:creationId xmlns="" xmlns:p14="http://schemas.microsoft.com/office/powerpoint/2010/main" val="2105245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smtClean="0"/>
              <a:t>Jan 2017</a:t>
            </a:r>
            <a:endParaRPr lang="en-GB"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400455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13379</TotalTime>
  <Words>1977</Words>
  <Application>Microsoft Office PowerPoint</Application>
  <PresentationFormat>全屏显示(4:3)</PresentationFormat>
  <Paragraphs>258</Paragraphs>
  <Slides>15</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17" baseType="lpstr">
      <vt:lpstr>Office Theme</vt:lpstr>
      <vt:lpstr>Document</vt:lpstr>
      <vt:lpstr>WUR Usage Model Document</vt:lpstr>
      <vt:lpstr>Background</vt:lpstr>
      <vt:lpstr>Terminology</vt:lpstr>
      <vt:lpstr>List of Usage Models</vt:lpstr>
      <vt:lpstr>Usage Model 1: Smart Home</vt:lpstr>
      <vt:lpstr>Usage Model 1: Smart Home</vt:lpstr>
      <vt:lpstr>Usage Model 2: Warehouse</vt:lpstr>
      <vt:lpstr>Usage Model 2: Warehouse</vt:lpstr>
      <vt:lpstr>Usage Model 3: Outdoor Cattle Farms</vt:lpstr>
      <vt:lpstr>Usage Model 3: Outdoor Cattle Farms</vt:lpstr>
      <vt:lpstr>幻灯片 11</vt:lpstr>
      <vt:lpstr>Usage Model 5: Wearable Devices Unsynchronized Wake Up</vt:lpstr>
      <vt:lpstr>Usage Model 6: Wearable Devices Reconnection</vt:lpstr>
      <vt:lpstr>Summary and the Next Step</vt:lpstr>
      <vt:lpstr>Reference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533</cp:revision>
  <cp:lastPrinted>1601-01-01T00:00:00Z</cp:lastPrinted>
  <dcterms:created xsi:type="dcterms:W3CDTF">2015-10-31T00:33:08Z</dcterms:created>
  <dcterms:modified xsi:type="dcterms:W3CDTF">2017-01-16T20:12:41Z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(2)1ieplXUTn3itXj+cz1sKa5uDrMbFJOgLtYt1jzIzuaa6/yD1E52Q1OENT/2D9EZCVbkOd3LR
VC0HPVPoADkKfiMQUawLadtYy45zUsChI3A7q+zxIJ9JU3/Ms28r/W+LOPR6y8aEqpAOQlcz
hRvUQjtMl9A//3F+IgCfnFV1JPGd8kQx3+hqEILbukH0Jn/U0JTqaEKZwah/hlDGNIs6iC4e
43CF3Xng+1Z3GarVU3</vt:lpwstr>
  </property>
  <property fmtid="{D5CDD505-2E9C-101B-9397-08002B2CF9AE}" pid="3" name="_2015_ms_pID_7253431">
    <vt:lpwstr>hTRgn/7jDou1Ta5Ip5D5H8cpdGQgXjIuM2UX091Pr/jr32EDoaRFM2
gnN3bzdo4TfpzN73KeHXOOT6Hcs7gUHcfSbI6ydvYp9MnoXDVg75l0mGxUPt+PC+SEGTWcOA
5+c0bg8cXlQ9zdNlnkwXTfTIpmFusZH6oZmoZqj2MJxMlRQJkGCu6FJIdTeMU3R5sqwVttfZ
H0OTadr9TILAj+vw</vt:lpwstr>
  </property>
  <property fmtid="{D5CDD505-2E9C-101B-9397-08002B2CF9AE}" pid="4" name="sflag">
    <vt:lpwstr>1484577025</vt:lpwstr>
  </property>
</Properties>
</file>