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48" r:id="rId2"/>
    <p:sldId id="550" r:id="rId3"/>
    <p:sldId id="571" r:id="rId4"/>
    <p:sldId id="573" r:id="rId5"/>
    <p:sldId id="574" r:id="rId6"/>
    <p:sldId id="5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802.11-17/0028r0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On Waking-Up Multiple WUR Stations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362200"/>
          <a:ext cx="7467600" cy="16363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836760"/>
          </a:xfrm>
        </p:spPr>
        <p:txBody>
          <a:bodyPr/>
          <a:lstStyle/>
          <a:p>
            <a:r>
              <a:rPr lang="en-US" dirty="0" smtClean="0"/>
              <a:t>General use of WUR in WLAN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7704856" cy="32403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Wake-up Radio (WUR) WLAN System = Main radio (Regular Wi-Fi radio) + Wake-up Radio (WUR)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Main </a:t>
            </a:r>
            <a:r>
              <a:rPr lang="en-US" sz="1800" b="1" dirty="0"/>
              <a:t>radio (802.11): </a:t>
            </a:r>
            <a:r>
              <a:rPr lang="en-US" sz="1800" b="1" dirty="0" smtClean="0"/>
              <a:t>for user data transmission and reception</a:t>
            </a:r>
            <a:endParaRPr lang="en-US" sz="1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User data is transmitted and received by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Main </a:t>
            </a:r>
            <a:r>
              <a:rPr lang="en-US" sz="1400" dirty="0"/>
              <a:t>radio is off unless there is </a:t>
            </a:r>
            <a:r>
              <a:rPr lang="en-US" sz="1400" dirty="0" smtClean="0"/>
              <a:t>data to transmit or receive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WUR </a:t>
            </a:r>
            <a:r>
              <a:rPr lang="en-US" sz="1400" dirty="0"/>
              <a:t>wakes up the main radio when there is a packet to </a:t>
            </a:r>
            <a:r>
              <a:rPr lang="en-US" sz="1400" dirty="0" smtClean="0"/>
              <a:t>receive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WUR: not for data communication, only serves as a simple switch to “wake-up”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WUR is a low-cost low power consumption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Target </a:t>
            </a:r>
            <a:r>
              <a:rPr lang="en-US" sz="1600" dirty="0"/>
              <a:t>power consumption &lt; </a:t>
            </a:r>
            <a:r>
              <a:rPr lang="en-US" sz="1600" dirty="0" smtClean="0"/>
              <a:t>1 </a:t>
            </a:r>
            <a:r>
              <a:rPr lang="en-US" sz="1600" dirty="0" err="1" smtClean="0"/>
              <a:t>mW</a:t>
            </a:r>
            <a:r>
              <a:rPr lang="en-US" sz="1600" dirty="0" smtClean="0"/>
              <a:t> </a:t>
            </a:r>
            <a:r>
              <a:rPr lang="en-US" sz="1600" dirty="0"/>
              <a:t>in the active state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Using Simple </a:t>
            </a:r>
            <a:r>
              <a:rPr lang="en-US" sz="1600" dirty="0"/>
              <a:t>modulation scheme </a:t>
            </a:r>
            <a:r>
              <a:rPr lang="en-US" sz="1600" dirty="0" smtClean="0"/>
              <a:t>such as On-Off-Keying (OOK) and Narrow bandwidth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293096"/>
            <a:ext cx="2288860" cy="18857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293096"/>
            <a:ext cx="2481832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Multiple User (MU) Wake-up </a:t>
            </a:r>
            <a:r>
              <a:rPr lang="en-US" dirty="0" smtClean="0"/>
              <a:t>Signal Transmission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266429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To achieve the similar range coverage as the WLAN, a WUR needs to operate on </a:t>
            </a:r>
            <a:r>
              <a:rPr lang="en-US" sz="2000" dirty="0" smtClean="0"/>
              <a:t>narrow bands, </a:t>
            </a:r>
            <a:r>
              <a:rPr lang="en-US" sz="2000" dirty="0" smtClean="0"/>
              <a:t>for example, the channel band-width for wake-up signals can be about 1MHz, 2MHz, 4MHz or 5MHz.  </a:t>
            </a:r>
          </a:p>
          <a:p>
            <a:r>
              <a:rPr lang="en-US" sz="2000" dirty="0" smtClean="0"/>
              <a:t>Multi-user </a:t>
            </a:r>
            <a:r>
              <a:rPr lang="en-US" sz="2000" dirty="0" smtClean="0"/>
              <a:t>format of wake-up signal transmission</a:t>
            </a:r>
          </a:p>
          <a:p>
            <a:pPr lvl="1"/>
            <a:r>
              <a:rPr lang="en-US" sz="1600" dirty="0" smtClean="0"/>
              <a:t>Packet format: Legacy/HT/VHT/HE Preamble + frequency division multiplexing access (FDMA) on/off keying (OOK) modulation</a:t>
            </a:r>
          </a:p>
          <a:p>
            <a:pPr lvl="1"/>
            <a:r>
              <a:rPr lang="en-US" sz="1600" dirty="0" smtClean="0"/>
              <a:t>Legacy/HT/VHT/HE Preamble is for spoofing the Legacy, HT, VHT and HE stations and protecting the wake-up signal transmissions. 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038600" y="5791200"/>
            <a:ext cx="216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MU-Wake-Up Packet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114800"/>
            <a:ext cx="6143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Cascaded Wake-Up Signal Transmission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223224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When an AP needs to wake up a few WUR stations that are </a:t>
            </a:r>
            <a:r>
              <a:rPr lang="en-US" sz="2400" dirty="0" smtClean="0"/>
              <a:t>operating </a:t>
            </a:r>
            <a:r>
              <a:rPr lang="en-US" sz="2400" dirty="0" smtClean="0"/>
              <a:t>on the same channel, AP can use cascaded wake-up sequences transmission. </a:t>
            </a:r>
          </a:p>
          <a:p>
            <a:pPr lvl="1"/>
            <a:r>
              <a:rPr lang="en-US" sz="2000" dirty="0" smtClean="0"/>
              <a:t>The duration field in the SIG filed of the legacy/HT/VHT/HE preamble should be large enough to protected the transmission of all cascaded wake-up signals. </a:t>
            </a:r>
          </a:p>
          <a:p>
            <a:pPr lvl="1"/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86200"/>
            <a:ext cx="81534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609600"/>
          </a:xfrm>
        </p:spPr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smtClean="0"/>
              <a:t>Enabling Multiple </a:t>
            </a:r>
            <a:r>
              <a:rPr lang="en-US" dirty="0" smtClean="0"/>
              <a:t>User (MU) Wake-up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High efficiency</a:t>
            </a:r>
          </a:p>
          <a:p>
            <a:pPr lvl="1"/>
            <a:r>
              <a:rPr lang="en-US" dirty="0" smtClean="0"/>
              <a:t>Since the wake-up signals is narrow band, it </a:t>
            </a:r>
            <a:r>
              <a:rPr lang="en-US" dirty="0" smtClean="0"/>
              <a:t>takes long time </a:t>
            </a:r>
            <a:r>
              <a:rPr lang="en-US" dirty="0" smtClean="0"/>
              <a:t>to transmit. MU wake-up scheme can significantly enhance the spectral efficiency. </a:t>
            </a:r>
          </a:p>
          <a:p>
            <a:pPr lvl="1"/>
            <a:r>
              <a:rPr lang="en-US" dirty="0" smtClean="0"/>
              <a:t>Spoofing preamble does not need to send </a:t>
            </a:r>
            <a:r>
              <a:rPr lang="en-US" dirty="0" smtClean="0"/>
              <a:t>many times. </a:t>
            </a:r>
            <a:endParaRPr lang="en-US" dirty="0" smtClean="0"/>
          </a:p>
          <a:p>
            <a:r>
              <a:rPr lang="en-US" dirty="0" smtClean="0"/>
              <a:t>Good match with11ax MU transmission</a:t>
            </a:r>
            <a:endParaRPr lang="en-US" dirty="0" smtClean="0"/>
          </a:p>
          <a:p>
            <a:pPr lvl="1"/>
            <a:r>
              <a:rPr lang="en-US" dirty="0" smtClean="0"/>
              <a:t>11ax already introduced OFDMA transmission, which is similar to FDMA </a:t>
            </a:r>
            <a:r>
              <a:rPr lang="en-US" dirty="0" smtClean="0"/>
              <a:t>MU </a:t>
            </a:r>
            <a:r>
              <a:rPr lang="en-US" dirty="0" smtClean="0"/>
              <a:t>wake-up signal transmission.  </a:t>
            </a:r>
          </a:p>
          <a:p>
            <a:pPr lvl="1"/>
            <a:r>
              <a:rPr lang="en-US" dirty="0" smtClean="0"/>
              <a:t>11ax MU packet can be directly used to deliver data to multiple WUR stations after MU wake-up </a:t>
            </a:r>
            <a:r>
              <a:rPr lang="en-US" dirty="0" smtClean="0"/>
              <a:t>signals.</a:t>
            </a:r>
          </a:p>
          <a:p>
            <a:r>
              <a:rPr lang="en-US" dirty="0" smtClean="0"/>
              <a:t>Reduce latency</a:t>
            </a:r>
          </a:p>
          <a:p>
            <a:pPr lvl="1"/>
            <a:r>
              <a:rPr lang="en-US" dirty="0" smtClean="0"/>
              <a:t>When there are a lot of WUR stations need to be waked-up and to receive packet from AP, MU wake-up scheme can greatly reduce latency.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IEEE 802.11ba shall provide Multiple </a:t>
            </a:r>
            <a:r>
              <a:rPr lang="en-US" dirty="0" smtClean="0"/>
              <a:t>User </a:t>
            </a:r>
            <a:r>
              <a:rPr lang="en-US" dirty="0" smtClean="0"/>
              <a:t>wake-up schemes?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109097</TotalTime>
  <Words>486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On Waking-Up Multiple WUR Stations</vt:lpstr>
      <vt:lpstr>General use of WUR in WLAN</vt:lpstr>
      <vt:lpstr>Multiple User (MU) Wake-up Signal Transmission</vt:lpstr>
      <vt:lpstr>Cascaded Wake-Up Signal Transmission</vt:lpstr>
      <vt:lpstr>Advantages of Enabling Multiple User (MU) Wake-up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1965</cp:revision>
  <cp:lastPrinted>1998-02-10T13:28:06Z</cp:lastPrinted>
  <dcterms:created xsi:type="dcterms:W3CDTF">2007-05-21T21:00:37Z</dcterms:created>
  <dcterms:modified xsi:type="dcterms:W3CDTF">2017-01-13T23:23:15Z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