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48" r:id="rId2"/>
    <p:sldId id="550" r:id="rId3"/>
    <p:sldId id="571" r:id="rId4"/>
    <p:sldId id="5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0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802.11-17/0027r0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On Re-discovery Problems in WUR WLAN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14400" y="2362200"/>
          <a:ext cx="7467600" cy="13608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Rediscovery Problems in WUR WLAN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Wake-up radio (WUR) Stations </a:t>
            </a:r>
            <a:r>
              <a:rPr lang="en-US" dirty="0" smtClean="0"/>
              <a:t>need </a:t>
            </a:r>
            <a:r>
              <a:rPr lang="en-US" dirty="0" smtClean="0"/>
              <a:t>to be rediscovered in a lot of scenarios, for example, the AP is power cycled or the AP is replaced by a new AP. </a:t>
            </a:r>
          </a:p>
          <a:p>
            <a:pPr lvl="1"/>
            <a:r>
              <a:rPr lang="en-US" sz="1600" dirty="0" smtClean="0"/>
              <a:t>In WLAN based on IEEE 802.11g/n/ac/ax, a station does active scanning itself (its </a:t>
            </a:r>
            <a:r>
              <a:rPr lang="en-US" sz="1600" dirty="0" smtClean="0"/>
              <a:t>main radio </a:t>
            </a:r>
            <a:r>
              <a:rPr lang="en-US" sz="1600" dirty="0" smtClean="0"/>
              <a:t>is always on) and can discover the nearby AP and start association process. But for WUR stations, its main radio is off and it can not </a:t>
            </a:r>
            <a:r>
              <a:rPr lang="en-US" sz="1600" dirty="0" smtClean="0"/>
              <a:t>re-discover the new AP </a:t>
            </a:r>
            <a:r>
              <a:rPr lang="en-US" sz="1600" dirty="0" smtClean="0"/>
              <a:t>and vice verse.  </a:t>
            </a:r>
            <a:endParaRPr lang="en-US" sz="1600" dirty="0" smtClean="0"/>
          </a:p>
          <a:p>
            <a:pPr lvl="1"/>
            <a:r>
              <a:rPr lang="en-US" sz="1600" dirty="0" smtClean="0"/>
              <a:t>If the AP is power cycled or </a:t>
            </a:r>
            <a:r>
              <a:rPr lang="en-US" sz="1600" dirty="0" smtClean="0"/>
              <a:t>replaced by a new AP </a:t>
            </a:r>
            <a:r>
              <a:rPr lang="en-US" sz="1600" dirty="0" smtClean="0"/>
              <a:t>and there is no mechanism to make sure the new AP know the existed WUR stations, then the new AP can not discover the WUR stations and associate with them.   </a:t>
            </a:r>
          </a:p>
          <a:p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495800"/>
            <a:ext cx="5257800" cy="163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sz="3200" dirty="0" smtClean="0"/>
              <a:t>Manually reset for re-discovery is not a decent solution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  <p:sp>
        <p:nvSpPr>
          <p:cNvPr id="30" name="Content Placeholder 10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200" dirty="0" smtClean="0"/>
              <a:t>It is really inconvenient that WUR STAs need to be reset manually for re-association with the power-cycled AP or the new AP, for example, some WUR STAs are IOT devices which might be installed on the roof. </a:t>
            </a:r>
          </a:p>
          <a:p>
            <a:r>
              <a:rPr lang="en-US" sz="2200" dirty="0" smtClean="0"/>
              <a:t>It is desirable that the power cycled AP or new AP can re-discover the WUR STAs that </a:t>
            </a:r>
            <a:r>
              <a:rPr lang="en-US" sz="2200" dirty="0" smtClean="0"/>
              <a:t>operates in </a:t>
            </a:r>
            <a:r>
              <a:rPr lang="en-US" sz="2200" dirty="0" smtClean="0"/>
              <a:t>the previous BSS without </a:t>
            </a:r>
            <a:r>
              <a:rPr lang="en-US" sz="2200" dirty="0" smtClean="0"/>
              <a:t>manually </a:t>
            </a:r>
            <a:r>
              <a:rPr lang="en-US" sz="2200" dirty="0" smtClean="0"/>
              <a:t>resetting of those WUR STAs . </a:t>
            </a:r>
          </a:p>
          <a:p>
            <a:r>
              <a:rPr lang="en-US" sz="2200" dirty="0" smtClean="0">
                <a:solidFill>
                  <a:schemeClr val="accent2"/>
                </a:solidFill>
              </a:rPr>
              <a:t>IEEE 802.11ba shall provide mechanisms to </a:t>
            </a:r>
            <a:r>
              <a:rPr lang="en-US" sz="2200" dirty="0" smtClean="0">
                <a:solidFill>
                  <a:schemeClr val="accent2"/>
                </a:solidFill>
              </a:rPr>
              <a:t>enable automatic </a:t>
            </a:r>
            <a:r>
              <a:rPr lang="en-US" sz="2200" dirty="0" smtClean="0">
                <a:solidFill>
                  <a:schemeClr val="accent2"/>
                </a:solidFill>
              </a:rPr>
              <a:t>re-discovery of </a:t>
            </a:r>
            <a:r>
              <a:rPr lang="en-US" sz="2200" dirty="0" smtClean="0">
                <a:solidFill>
                  <a:schemeClr val="accent2"/>
                </a:solidFill>
              </a:rPr>
              <a:t>WUR </a:t>
            </a:r>
            <a:r>
              <a:rPr lang="en-US" sz="2200" dirty="0" smtClean="0">
                <a:solidFill>
                  <a:schemeClr val="accent2"/>
                </a:solidFill>
              </a:rPr>
              <a:t>stations. </a:t>
            </a:r>
            <a:endParaRPr lang="en-US" sz="22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For example, the power cycled AP or new AP need to have access to a recorded information that can enable the automatic rediscovery.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IEEE 802.11ba shall provide mechanisms to </a:t>
            </a:r>
            <a:r>
              <a:rPr lang="en-US" dirty="0" smtClean="0"/>
              <a:t>enable automatic re-discovery of WUR </a:t>
            </a:r>
            <a:r>
              <a:rPr lang="en-US" dirty="0" smtClean="0"/>
              <a:t>stations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Jan., 2017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109055</TotalTime>
  <Words>353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On Re-discovery Problems in WUR WLAN</vt:lpstr>
      <vt:lpstr>Slide 2</vt:lpstr>
      <vt:lpstr>Manually reset for re-discovery is not a decent solution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1946</cp:revision>
  <cp:lastPrinted>1998-02-10T13:28:06Z</cp:lastPrinted>
  <dcterms:created xsi:type="dcterms:W3CDTF">2007-05-21T21:00:37Z</dcterms:created>
  <dcterms:modified xsi:type="dcterms:W3CDTF">2017-01-13T23:12:35Z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