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5" r:id="rId15"/>
    <p:sldId id="587" r:id="rId16"/>
    <p:sldId id="430" r:id="rId17"/>
    <p:sldId id="589" r:id="rId18"/>
    <p:sldId id="562" r:id="rId19"/>
    <p:sldId id="590" r:id="rId20"/>
    <p:sldId id="597"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87" d="100"/>
          <a:sy n="87" d="100"/>
        </p:scale>
        <p:origin x="-99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P802.11-16/1586r3</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P802.11-16/1586r3</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P802.11-16/1586r3</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P802.11-16/1586r3</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a:t>
            </a:r>
            <a:r>
              <a:rPr lang="en-US" dirty="0" smtClean="0"/>
              <a:t>today.</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tomorrow</a:t>
            </a:r>
            <a:r>
              <a:rPr lang="en-US" dirty="0" smtClean="0"/>
              <a:t>.</a:t>
            </a:r>
            <a:endParaRPr lang="en-US" dirty="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a:t>Teleconferences</a:t>
            </a:r>
          </a:p>
          <a:p>
            <a:pPr>
              <a:lnSpc>
                <a:spcPct val="80000"/>
              </a:lnSpc>
            </a:pPr>
            <a:r>
              <a:rPr lang="en-US" dirty="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t>
            </a:r>
            <a:r>
              <a:rPr lang="en-US" dirty="0" smtClean="0"/>
              <a:t>ARC/802.1 TSN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roll-up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through </a:t>
            </a:r>
            <a:r>
              <a:rPr lang="en-US" dirty="0"/>
              <a:t>the </a:t>
            </a:r>
            <a:r>
              <a:rPr lang="en-US" dirty="0" smtClean="0"/>
              <a:t>March 2017 </a:t>
            </a:r>
            <a:r>
              <a:rPr lang="en-US" dirty="0"/>
              <a:t>802.11 meeting on </a:t>
            </a:r>
            <a:r>
              <a:rPr lang="en-US" dirty="0" smtClean="0"/>
              <a:t>TBD at 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a:t>
            </a:r>
            <a:r>
              <a:rPr lang="en-US" dirty="0" err="1" smtClean="0">
                <a:cs typeface="ＭＳ Ｐゴシック" charset="0"/>
              </a:rPr>
              <a:t>tbd</a:t>
            </a:r>
            <a:r>
              <a:rPr lang="en-US" dirty="0" smtClean="0">
                <a:cs typeface="ＭＳ Ｐゴシック" charset="0"/>
              </a:rPr>
              <a:t>] </a:t>
            </a:r>
            <a:r>
              <a:rPr lang="en-US" dirty="0">
                <a:cs typeface="ＭＳ Ｐゴシック" charset="0"/>
              </a:rPr>
              <a:t>Motion: </a:t>
            </a:r>
            <a:r>
              <a:rPr lang="en-US" b="0" dirty="0"/>
              <a:t>Having approved comment resolutions for all of the comments received from LB218 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a:t>
            </a:r>
            <a:r>
              <a:rPr lang="en-GB" dirty="0" smtClean="0"/>
              <a:t>:  </a:t>
            </a:r>
            <a:r>
              <a:rPr lang="en-GB" dirty="0"/>
              <a:t>Seconded</a:t>
            </a:r>
            <a:r>
              <a:rPr lang="en-GB" dirty="0" smtClean="0"/>
              <a:t>:  </a:t>
            </a:r>
            <a:r>
              <a:rPr lang="en-GB" dirty="0"/>
              <a:t>Result: </a:t>
            </a:r>
            <a:r>
              <a:rPr lang="en-GB" dirty="0" smtClean="0"/>
              <a:t>x-y-z]</a:t>
            </a:r>
            <a:endParaRPr lang="en-US" dirty="0">
              <a:cs typeface="ＭＳ Ｐゴシック" charset="0"/>
            </a:endParaRP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1374180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994435"/>
              </p:ext>
            </p:extLst>
          </p:nvPr>
        </p:nvGraphicFramePr>
        <p:xfrm>
          <a:off x="762000" y="2383421"/>
          <a:ext cx="7696199" cy="338927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t>
                      </a:r>
                      <a:r>
                        <a:rPr lang="en-US" sz="2000" baseline="0" dirty="0" smtClean="0"/>
                        <a:t>ARC and 802.1 TSN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Joseph Levy (</a:t>
            </a:r>
            <a:r>
              <a:rPr lang="en-US" dirty="0" err="1" smtClean="0"/>
              <a:t>InterDigital</a:t>
            </a:r>
            <a:r>
              <a:rPr lang="en-US" dirty="0" smtClean="0"/>
              <a:t>) volunteered</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p>
          <a:p>
            <a:pPr lvl="1">
              <a:lnSpc>
                <a:spcPct val="80000"/>
              </a:lnSpc>
            </a:pPr>
            <a:r>
              <a:rPr lang="en-US" dirty="0" smtClean="0"/>
              <a:t>No potentially essential patents brought up</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No objection</a:t>
            </a:r>
            <a:endParaRPr lang="en-US" b="0" dirty="0" smtClean="0"/>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Approved by unanimous consent</a:t>
            </a:r>
            <a:endParaRPr lang="en-US" dirty="0"/>
          </a:p>
          <a:p>
            <a:pPr>
              <a:lnSpc>
                <a:spcPct val="80000"/>
              </a:lnSpc>
            </a:pPr>
            <a:r>
              <a:rPr lang="en-US" b="0" dirty="0" smtClean="0"/>
              <a:t>Review and categorize comments from LB227.</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a:t>
            </a:r>
            <a:r>
              <a:rPr lang="en-US" dirty="0" smtClean="0"/>
              <a:t>tomorrow</a:t>
            </a:r>
          </a:p>
          <a:p>
            <a:pPr>
              <a:lnSpc>
                <a:spcPct val="80000"/>
              </a:lnSpc>
            </a:pPr>
            <a:r>
              <a:rPr lang="en-US" sz="2000" b="0" dirty="0" smtClean="0"/>
              <a:t>[11-17/0025r1 was created with updates made to the comment resolution spreadsheet during the session above and with the following Editorial CIDs marked as Accept &amp; Ready for Motion: 1407, 1421, 1436, 1437, 1438, 1440, 1442, and 1450.]</a:t>
            </a:r>
            <a:endParaRPr lang="en-US" sz="2000" b="0"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119814</TotalTime>
  <Words>2453</Words>
  <Application>Microsoft Macintosh PowerPoint</Application>
  <PresentationFormat>On-screen Show (4:3)</PresentationFormat>
  <Paragraphs>344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16:00 – 18:00, Ivy 1&amp;2</vt:lpstr>
      <vt:lpstr>Wednesday, 18 January 2016 16:00 – 18:00, Ivy 1&amp;2</vt:lpstr>
      <vt:lpstr>Thursday, 19 January 2016 08:00 – 10:00, Grand Ballroom II</vt:lpstr>
      <vt:lpstr>Thursday, 19 January 2016 08:00 – 10:00,Grand Ballroom II</vt:lpstr>
      <vt:lpstr>Thursday, 19 January 2016 16:00 – 18:00, Ivy 1&amp;2</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1378</cp:revision>
  <cp:lastPrinted>2016-06-15T02:09:12Z</cp:lastPrinted>
  <dcterms:created xsi:type="dcterms:W3CDTF">2006-12-04T03:46:13Z</dcterms:created>
  <dcterms:modified xsi:type="dcterms:W3CDTF">2017-01-16T22:16:25Z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