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93590"/>
  </p:normalViewPr>
  <p:slideViewPr>
    <p:cSldViewPr>
      <p:cViewPr varScale="1">
        <p:scale>
          <a:sx n="100" d="100"/>
          <a:sy n="100" d="100"/>
        </p:scale>
        <p:origin x="9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Nov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Nov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802.11-16/1552r0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3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Nov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31033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</a:t>
            </a:r>
            <a:r>
              <a:rPr lang="en-US" dirty="0" smtClean="0"/>
              <a:t>P802.1CF </a:t>
            </a:r>
            <a:r>
              <a:rPr lang="en-US" dirty="0" smtClean="0"/>
              <a:t>D0.3 draft </a:t>
            </a:r>
            <a:r>
              <a:rPr lang="en-US" dirty="0"/>
              <a:t>is available </a:t>
            </a:r>
            <a:r>
              <a:rPr lang="en-US" dirty="0" smtClean="0"/>
              <a:t>by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://www.ieee802.org/1/files/private/cf-drafts/d0/802-1cf-d0-3.pdf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w</a:t>
            </a:r>
            <a:r>
              <a:rPr lang="en-US" dirty="0" smtClean="0"/>
              <a:t>/ 802.11 credentials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San Antonio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Nov</a:t>
            </a:r>
            <a:r>
              <a:rPr lang="en-US" sz="2400" dirty="0" smtClean="0"/>
              <a:t>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2"/>
            <a:ext cx="8062664" cy="4905376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Comment resolution of TG ballot recirculation on draft D0.3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Recirculation took place October 18</a:t>
            </a:r>
            <a:r>
              <a:rPr lang="en-US" baseline="30000" dirty="0"/>
              <a:t>th</a:t>
            </a:r>
            <a:r>
              <a:rPr lang="en-US" dirty="0"/>
              <a:t> – Nov 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Roughly 50 comments received and 35 resolved during meeting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Agreement to restructure section 7.1 on network initialization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Base agreement on concept for network instantiation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Discussion about ASA vs. TVWS</a:t>
            </a:r>
          </a:p>
          <a:p>
            <a:pPr>
              <a:buFont typeface="Arial" charset="0"/>
              <a:buChar char="•"/>
            </a:pPr>
            <a:r>
              <a:rPr lang="en-US" dirty="0"/>
              <a:t>Discussion on going forward to draft D0.4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D0.4 should address current flaws in Functional Description chapter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Description of attributes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Relation to existing IEEE 802 standards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Restructuring section 7.1 on network initialization</a:t>
            </a:r>
          </a:p>
          <a:p>
            <a:pPr>
              <a:buFont typeface="Arial" charset="0"/>
              <a:buChar char="•"/>
            </a:pPr>
            <a:r>
              <a:rPr lang="en-US" dirty="0"/>
              <a:t>Slide set </a:t>
            </a:r>
            <a:r>
              <a:rPr lang="en-US" dirty="0" smtClean="0"/>
              <a:t>for </a:t>
            </a:r>
            <a:r>
              <a:rPr lang="en-US" dirty="0"/>
              <a:t>introduction of P802.1CF to IETF in Seoul next week.</a:t>
            </a:r>
          </a:p>
          <a:p>
            <a:pPr>
              <a:buFont typeface="Arial" charset="0"/>
              <a:buChar char="•"/>
            </a:pPr>
            <a:r>
              <a:rPr lang="en-US" dirty="0"/>
              <a:t>Estimated timeline for P802.1CF within current scope: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Starting WG ballot after March 2017, Sponsor Ballot Nov </a:t>
            </a:r>
            <a:r>
              <a:rPr lang="en-US" dirty="0" smtClean="0"/>
              <a:t>2017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Special session on 5G SC Action A on Nov 9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Productive session. Progressing towards common understanding of targets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Achieved (much) better understanding of role and operation of Industry Connections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Initial draft of ICAID available, but not discussed yet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it-IT" dirty="0" smtClean="0"/>
              <a:t>Atlanta</a:t>
            </a:r>
            <a:r>
              <a:rPr lang="it-IT" dirty="0" smtClean="0"/>
              <a:t>, GA, </a:t>
            </a:r>
            <a:r>
              <a:rPr lang="it-IT" dirty="0" err="1" smtClean="0"/>
              <a:t>Jan</a:t>
            </a:r>
            <a:r>
              <a:rPr lang="it-IT" dirty="0" smtClean="0"/>
              <a:t> </a:t>
            </a:r>
            <a:r>
              <a:rPr lang="it-IT" dirty="0" smtClean="0"/>
              <a:t>16</a:t>
            </a:r>
            <a:r>
              <a:rPr lang="it-IT" dirty="0" smtClean="0"/>
              <a:t>-19, 2017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751013"/>
            <a:ext cx="8229600" cy="469332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Completion of comment resolution of P802.1CF-D0.3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Enhancements to Functional Description chapter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Description of attributes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Relation to existing IEEE 802 standards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Restructuring section 7.1 on network initialization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Special session on progressing the planning for Industry Connections activity on 5G SC Action A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Progress </a:t>
            </a:r>
            <a:r>
              <a:rPr lang="en-US" dirty="0" smtClean="0"/>
              <a:t>ICAID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Conference calls: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Upcoming conference calls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December 6</a:t>
            </a:r>
            <a:r>
              <a:rPr lang="en-US" baseline="30000" dirty="0"/>
              <a:t>th</a:t>
            </a:r>
            <a:r>
              <a:rPr lang="en-US" dirty="0"/>
              <a:t> , 09:30am ET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/>
              <a:t>5G SC Action A: Discuss ICAID proposal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December 13</a:t>
            </a:r>
            <a:r>
              <a:rPr lang="en-US" baseline="30000" dirty="0"/>
              <a:t>th</a:t>
            </a:r>
            <a:r>
              <a:rPr lang="en-US" dirty="0"/>
              <a:t> , 09:30am ET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/>
              <a:t>P802.1CF: Progress D0.3 comment resolution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381</Words>
  <Application>Microsoft Macintosh PowerPoint</Application>
  <PresentationFormat>On-screen Show (4:3)</PresentationFormat>
  <Paragraphs>68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Microsoft Word 97 - 2004 Document</vt:lpstr>
      <vt:lpstr>IEEE 802.1 OmniRAN TG Status Report to IEEE 802 WGs</vt:lpstr>
      <vt:lpstr>IEEE 802.1 OmniRAN TG Resources</vt:lpstr>
      <vt:lpstr>OmniRAN TG Achievements San Antonio meeting, Nov 7th – 10th  </vt:lpstr>
      <vt:lpstr>Looking forward to next session in  Atlanta, GA, Jan 16-19, 2017</vt:lpstr>
    </vt:vector>
  </TitlesOfParts>
  <Company>Intel Corporation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27</cp:revision>
  <cp:lastPrinted>1601-01-01T00:00:00Z</cp:lastPrinted>
  <dcterms:created xsi:type="dcterms:W3CDTF">2014-04-14T10:59:07Z</dcterms:created>
  <dcterms:modified xsi:type="dcterms:W3CDTF">2016-11-11T01:53:04Z</dcterms:modified>
</cp:coreProperties>
</file>