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5" r:id="rId2"/>
    <p:sldId id="359" r:id="rId3"/>
    <p:sldId id="387" r:id="rId4"/>
    <p:sldId id="385" r:id="rId5"/>
    <p:sldId id="386" r:id="rId6"/>
    <p:sldId id="388" r:id="rId7"/>
    <p:sldId id="366" r:id="rId8"/>
    <p:sldId id="381" r:id="rId9"/>
    <p:sldId id="384" r:id="rId10"/>
    <p:sldId id="37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0" autoAdjust="0"/>
    <p:restoredTop sz="98157" autoAdjust="0"/>
  </p:normalViewPr>
  <p:slideViewPr>
    <p:cSldViewPr>
      <p:cViewPr varScale="1">
        <p:scale>
          <a:sx n="66" d="100"/>
          <a:sy n="66" d="100"/>
        </p:scale>
        <p:origin x="1608" y="2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 2015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 2015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7E4734-E93D-4119-AD53-64F2B1E3BF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0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5418" y="6475413"/>
            <a:ext cx="13385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5418" y="6475413"/>
            <a:ext cx="1338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Peter Ecclesine (Self)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802.11-16/1373r2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13" Type="http://schemas.openxmlformats.org/officeDocument/2006/relationships/hyperlink" Target="mailto:carlos.cordeiro@intel.com" TargetMode="External"/><Relationship Id="rId18" Type="http://schemas.openxmlformats.org/officeDocument/2006/relationships/hyperlink" Target="mailto:ddrgal@gmail.com" TargetMode="External"/><Relationship Id="rId3" Type="http://schemas.openxmlformats.org/officeDocument/2006/relationships/hyperlink" Target="mailto:edward.ks.au@huawei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robert.stacey@intel.com" TargetMode="External"/><Relationship Id="rId17" Type="http://schemas.openxmlformats.org/officeDocument/2006/relationships/hyperlink" Target="mailto:petere@ieee.org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henry@LOGOUT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asterja@qti.qualcomm.com" TargetMode="External"/><Relationship Id="rId11" Type="http://schemas.openxmlformats.org/officeDocument/2006/relationships/hyperlink" Target="mailto:d3e3e3@gmail.com" TargetMode="External"/><Relationship Id="rId5" Type="http://schemas.openxmlformats.org/officeDocument/2006/relationships/hyperlink" Target="mailto:yongho.seok@gmail.com" TargetMode="External"/><Relationship Id="rId15" Type="http://schemas.openxmlformats.org/officeDocument/2006/relationships/hyperlink" Target="mailto:alex.ashley@hotmail.co.uk" TargetMode="External"/><Relationship Id="rId10" Type="http://schemas.openxmlformats.org/officeDocument/2006/relationships/hyperlink" Target="mailto:shiwenhe@seu.edu.cn" TargetMode="External"/><Relationship Id="rId4" Type="http://schemas.openxmlformats.org/officeDocument/2006/relationships/hyperlink" Target="mailto:emily.h.qi@intel.com" TargetMode="External"/><Relationship Id="rId9" Type="http://schemas.openxmlformats.org/officeDocument/2006/relationships/hyperlink" Target="mailto:jiamin.chen@mail01.huawei.com" TargetMode="External"/><Relationship Id="rId14" Type="http://schemas.openxmlformats.org/officeDocument/2006/relationships/hyperlink" Target="mailto:chaochun.wang@mediatek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333-02-0000-tgaj-mdr-report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/>
              <a:t>802.11 WG Editor’s Meeting (Nov ‘16)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2016-11-07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753045"/>
              </p:ext>
            </p:extLst>
          </p:nvPr>
        </p:nvGraphicFramePr>
        <p:xfrm>
          <a:off x="533400" y="2508250"/>
          <a:ext cx="7734300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4" name="Document" r:id="rId4" imgW="8612253" imgH="2816806" progId="Word.Document.8">
                  <p:embed/>
                </p:oleObj>
              </mc:Choice>
              <mc:Fallback>
                <p:oleObj name="Document" r:id="rId4" imgW="8612253" imgH="281680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08250"/>
                        <a:ext cx="7734300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MIB style, Visio and Frame practices</a:t>
            </a:r>
            <a:br>
              <a:rPr lang="en-US"/>
            </a:b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wmf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wmf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2016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6A5EF2C-B352-4DCD-8AF4-06278E9671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/>
              <a:t>TGmc</a:t>
            </a:r>
            <a:r>
              <a:rPr lang="en-US" sz="1600" dirty="0"/>
              <a:t> – Adrian Stephens </a:t>
            </a:r>
            <a:r>
              <a:rPr lang="en-US" sz="1600" b="0" dirty="0"/>
              <a:t>– adrian.p.stephens@ieee.org </a:t>
            </a:r>
            <a:r>
              <a:rPr lang="en-US" sz="1600" dirty="0"/>
              <a:t>, Edward Au – </a:t>
            </a:r>
            <a:r>
              <a:rPr lang="en-US" sz="1600" b="0" u="sng" dirty="0">
                <a:hlinkClick r:id="rId3"/>
              </a:rPr>
              <a:t>edward.ks.au@huawei.com</a:t>
            </a:r>
            <a:r>
              <a:rPr lang="en-US" sz="1600" dirty="0"/>
              <a:t>, Emily Qi – </a:t>
            </a:r>
            <a:r>
              <a:rPr lang="en-US" sz="1600" b="0" dirty="0">
                <a:hlinkClick r:id="rId4"/>
              </a:rPr>
              <a:t>emily.h.qi@intel.com</a:t>
            </a:r>
            <a:r>
              <a:rPr lang="en-US" sz="1600" b="0" dirty="0"/>
              <a:t> </a:t>
            </a:r>
            <a:endParaRPr lang="en-US" sz="1600" dirty="0"/>
          </a:p>
          <a:p>
            <a:r>
              <a:rPr lang="en-US" sz="1600" dirty="0" err="1"/>
              <a:t>TGah</a:t>
            </a:r>
            <a:r>
              <a:rPr lang="en-US" sz="1600" dirty="0"/>
              <a:t> – Yongho Seok </a:t>
            </a:r>
            <a:r>
              <a:rPr lang="en-US" sz="1600" b="0" dirty="0">
                <a:hlinkClick r:id="rId5"/>
              </a:rPr>
              <a:t>yongho.seok@gmail.com</a:t>
            </a:r>
            <a:r>
              <a:rPr lang="en-US" sz="1600" b="0" dirty="0"/>
              <a:t>,  </a:t>
            </a:r>
            <a:r>
              <a:rPr lang="en-US" sz="1600" dirty="0"/>
              <a:t>Alfred </a:t>
            </a:r>
            <a:r>
              <a:rPr lang="en-US" sz="1600" dirty="0" err="1"/>
              <a:t>Asterjadhi</a:t>
            </a:r>
            <a:r>
              <a:rPr lang="en-US" sz="1600" dirty="0"/>
              <a:t> – </a:t>
            </a:r>
            <a:r>
              <a:rPr lang="en-US" sz="1600" b="0" dirty="0">
                <a:hlinkClick r:id="rId6"/>
              </a:rPr>
              <a:t>aasterja@qti.qualcomm.com</a:t>
            </a:r>
            <a:r>
              <a:rPr lang="en-US" sz="1600" b="0" dirty="0"/>
              <a:t>   </a:t>
            </a:r>
          </a:p>
          <a:p>
            <a:r>
              <a:rPr lang="en-US" sz="1600" dirty="0" err="1"/>
              <a:t>TGai</a:t>
            </a:r>
            <a:r>
              <a:rPr lang="en-US" sz="1600" dirty="0"/>
              <a:t> – Lee Armstrong – </a:t>
            </a:r>
            <a:r>
              <a:rPr lang="en-US" sz="1600" b="0" dirty="0">
                <a:hlinkClick r:id="rId7"/>
              </a:rPr>
              <a:t>LRA@tiac.net</a:t>
            </a:r>
            <a:r>
              <a:rPr lang="en-US" sz="1600" b="0" dirty="0"/>
              <a:t>, </a:t>
            </a:r>
            <a:r>
              <a:rPr lang="en-US" sz="1600" dirty="0"/>
              <a:t>Ping FANG </a:t>
            </a:r>
            <a:r>
              <a:rPr lang="en-US" sz="1600" b="0" dirty="0">
                <a:hlinkClick r:id="rId8"/>
              </a:rPr>
              <a:t>Ping.FANG@huawei.com</a:t>
            </a:r>
            <a:endParaRPr lang="en-US" sz="1600" b="0" dirty="0"/>
          </a:p>
          <a:p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9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10"/>
              </a:rPr>
              <a:t>shiwenhe@seu.edu.cn</a:t>
            </a:r>
            <a:endParaRPr lang="en-US" sz="1600" b="0" dirty="0"/>
          </a:p>
          <a:p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11"/>
              </a:rPr>
              <a:t>d3e3e3@gmail.com</a:t>
            </a:r>
            <a:r>
              <a:rPr lang="en-US" sz="1600" b="0" dirty="0"/>
              <a:t>, </a:t>
            </a:r>
            <a:r>
              <a:rPr lang="en-US" sz="1600" dirty="0"/>
              <a:t>Norm Finn – </a:t>
            </a:r>
            <a:r>
              <a:rPr lang="en-US" sz="1600" b="0" dirty="0"/>
              <a:t>?</a:t>
            </a:r>
          </a:p>
          <a:p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hlinkClick r:id="rId7"/>
              </a:rPr>
              <a:t>LRA@tiac.net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14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Editors Emeritus:</a:t>
            </a:r>
          </a:p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15"/>
              </a:rPr>
              <a:t>alex.ashley@hotmail.co.uk</a:t>
            </a:r>
            <a:endParaRPr lang="en-US" sz="1400" dirty="0"/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12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Cordeiro – </a:t>
            </a:r>
            <a:r>
              <a:rPr lang="en-US" sz="1400" dirty="0">
                <a:hlinkClick r:id="rId13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16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17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8"/>
              </a:rPr>
              <a:t>ddrgal@gmail.com</a:t>
            </a:r>
            <a:r>
              <a:rPr lang="en-US" sz="1400" dirty="0"/>
              <a:t> </a:t>
            </a:r>
          </a:p>
          <a:p>
            <a:pPr lvl="1"/>
            <a:endParaRPr lang="en-US" sz="1600" dirty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2016</a:t>
            </a:r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802.11-2016 and amendment publication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802.11-2016 will be published by yearend 2016.</a:t>
            </a:r>
          </a:p>
          <a:p>
            <a:r>
              <a:rPr lang="en-US" dirty="0"/>
              <a:t>Our IEEE amendments publication editor is not available in January and February</a:t>
            </a:r>
          </a:p>
          <a:p>
            <a:r>
              <a:rPr lang="en-US" dirty="0"/>
              <a:t>802.11ai may be published in 2016, but it looks like 11ah is too large to publish this year</a:t>
            </a:r>
          </a:p>
          <a:p>
            <a:r>
              <a:rPr lang="en-US" dirty="0"/>
              <a:t>For continuity and coherence, it looks like delaying publication of 11ah to March/April is possible</a:t>
            </a:r>
          </a:p>
          <a:p>
            <a:r>
              <a:rPr lang="en-US" dirty="0"/>
              <a:t>We will revisit 11ah publication in January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0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MDR findings for 802.11aj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TGaj</a:t>
            </a:r>
            <a:r>
              <a:rPr lang="en-US" dirty="0"/>
              <a:t> MDR report</a:t>
            </a:r>
          </a:p>
          <a:p>
            <a:pPr lvl="1"/>
            <a:r>
              <a:rPr lang="en-US" dirty="0">
                <a:hlinkClick r:id="rId2"/>
              </a:rPr>
              <a:t>https://mentor.ieee.org/802.11/dcn/16/11-16-1333-02-0000-tgaj-mdr-report.docx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1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amendment style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D0.1 clause 25 is HE MAC behavior modifying clauses 10 and 11; clause 26 is HE PHY behavior. </a:t>
            </a:r>
          </a:p>
          <a:p>
            <a:r>
              <a:rPr lang="en-US" dirty="0"/>
              <a:t>Comments on the new style are “mixed”. See 16/1472r0 slide 3 hierarchy diagram (next slide in  16/1373). </a:t>
            </a:r>
          </a:p>
          <a:p>
            <a:r>
              <a:rPr lang="en-US" dirty="0"/>
              <a:t>Some discussion on how amendment becomes core in next revision. </a:t>
            </a:r>
          </a:p>
          <a:p>
            <a:r>
              <a:rPr lang="en-US" dirty="0"/>
              <a:t>Will have January time to continue discussion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proliferation of STA types and their requirement inheritance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22306" y="265478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3938" y="2654782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VHT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76694" y="4186047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DMG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93931" y="1828800"/>
            <a:ext cx="7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75290" y="418604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EDMG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93164" y="506179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45MG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15075" y="265650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6401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QoS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68216" y="4425914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21684" y="5331360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7884" y="5900036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93164" y="4726171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CDMG</a:t>
            </a:r>
          </a:p>
        </p:txBody>
      </p:sp>
      <p:cxnSp>
        <p:nvCxnSpPr>
          <p:cNvPr id="24" name="Straight Arrow Connector 23"/>
          <p:cNvCxnSpPr>
            <a:stCxn id="18" idx="3"/>
            <a:endCxn id="10" idx="1"/>
          </p:cNvCxnSpPr>
          <p:nvPr/>
        </p:nvCxnSpPr>
        <p:spPr bwMode="auto">
          <a:xfrm>
            <a:off x="2486475" y="2885615"/>
            <a:ext cx="73583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 bwMode="auto">
          <a:xfrm flipV="1">
            <a:off x="3908106" y="2885615"/>
            <a:ext cx="73583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>
            <a:stCxn id="11" idx="3"/>
            <a:endCxn id="17" idx="1"/>
          </p:cNvCxnSpPr>
          <p:nvPr/>
        </p:nvCxnSpPr>
        <p:spPr bwMode="auto">
          <a:xfrm>
            <a:off x="5582919" y="2885615"/>
            <a:ext cx="632156" cy="17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224177" y="1828800"/>
            <a:ext cx="1625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S1G relay</a:t>
            </a:r>
          </a:p>
        </p:txBody>
      </p:sp>
      <p:cxnSp>
        <p:nvCxnSpPr>
          <p:cNvPr id="34" name="Straight Arrow Connector 33"/>
          <p:cNvCxnSpPr>
            <a:stCxn id="14" idx="3"/>
            <a:endCxn id="32" idx="1"/>
          </p:cNvCxnSpPr>
          <p:nvPr/>
        </p:nvCxnSpPr>
        <p:spPr bwMode="auto">
          <a:xfrm>
            <a:off x="5665481" y="2059633"/>
            <a:ext cx="5586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/>
          <p:cNvCxnSpPr>
            <a:stCxn id="12" idx="3"/>
            <a:endCxn id="15" idx="1"/>
          </p:cNvCxnSpPr>
          <p:nvPr/>
        </p:nvCxnSpPr>
        <p:spPr bwMode="auto">
          <a:xfrm flipV="1">
            <a:off x="6415675" y="4416879"/>
            <a:ext cx="125961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/>
          <p:cNvCxnSpPr>
            <a:stCxn id="12" idx="3"/>
            <a:endCxn id="22" idx="1"/>
          </p:cNvCxnSpPr>
          <p:nvPr/>
        </p:nvCxnSpPr>
        <p:spPr bwMode="auto">
          <a:xfrm>
            <a:off x="6415675" y="4416880"/>
            <a:ext cx="677489" cy="540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>
            <a:stCxn id="18" idx="3"/>
            <a:endCxn id="19" idx="1"/>
          </p:cNvCxnSpPr>
          <p:nvPr/>
        </p:nvCxnSpPr>
        <p:spPr bwMode="auto">
          <a:xfrm>
            <a:off x="2486475" y="2885615"/>
            <a:ext cx="1581741" cy="17711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665481" y="335833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TVHT</a:t>
            </a:r>
          </a:p>
        </p:txBody>
      </p:sp>
      <p:cxnSp>
        <p:nvCxnSpPr>
          <p:cNvPr id="52" name="Straight Arrow Connector 51"/>
          <p:cNvCxnSpPr>
            <a:stCxn id="18" idx="3"/>
            <a:endCxn id="12" idx="1"/>
          </p:cNvCxnSpPr>
          <p:nvPr/>
        </p:nvCxnSpPr>
        <p:spPr bwMode="auto">
          <a:xfrm>
            <a:off x="2486475" y="2885615"/>
            <a:ext cx="2990219" cy="15312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/>
          <p:cNvCxnSpPr>
            <a:stCxn id="11" idx="2"/>
            <a:endCxn id="50" idx="1"/>
          </p:cNvCxnSpPr>
          <p:nvPr/>
        </p:nvCxnSpPr>
        <p:spPr bwMode="auto">
          <a:xfrm>
            <a:off x="5113429" y="3116447"/>
            <a:ext cx="552052" cy="472723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Straight Arrow Connector 55"/>
          <p:cNvCxnSpPr>
            <a:stCxn id="18" idx="3"/>
            <a:endCxn id="14" idx="1"/>
          </p:cNvCxnSpPr>
          <p:nvPr/>
        </p:nvCxnSpPr>
        <p:spPr bwMode="auto">
          <a:xfrm flipV="1">
            <a:off x="2486475" y="2059633"/>
            <a:ext cx="2407456" cy="825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29706" y="4583998"/>
            <a:ext cx="2922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technique we use to define feature set applicability is the STA type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3427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</a:t>
            </a:r>
          </a:p>
        </p:txBody>
      </p:sp>
      <p:cxnSp>
        <p:nvCxnSpPr>
          <p:cNvPr id="68" name="Straight Arrow Connector 67"/>
          <p:cNvCxnSpPr>
            <a:stCxn id="66" idx="3"/>
            <a:endCxn id="18" idx="1"/>
          </p:cNvCxnSpPr>
          <p:nvPr/>
        </p:nvCxnSpPr>
        <p:spPr bwMode="auto">
          <a:xfrm>
            <a:off x="1333501" y="2885615"/>
            <a:ext cx="3429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/>
          <p:cNvCxnSpPr>
            <a:stCxn id="66" idx="3"/>
            <a:endCxn id="20" idx="1"/>
          </p:cNvCxnSpPr>
          <p:nvPr/>
        </p:nvCxnSpPr>
        <p:spPr bwMode="auto">
          <a:xfrm>
            <a:off x="1333501" y="2885615"/>
            <a:ext cx="2788183" cy="26765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Straight Arrow Connector 71"/>
          <p:cNvCxnSpPr>
            <a:stCxn id="66" idx="3"/>
            <a:endCxn id="21" idx="1"/>
          </p:cNvCxnSpPr>
          <p:nvPr/>
        </p:nvCxnSpPr>
        <p:spPr bwMode="auto">
          <a:xfrm>
            <a:off x="1333501" y="2885615"/>
            <a:ext cx="2764383" cy="3245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147019" y="245593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(unadorned)</a:t>
            </a:r>
          </a:p>
        </p:txBody>
      </p:sp>
    </p:spTree>
    <p:extLst>
      <p:ext uri="{BB962C8B-B14F-4D97-AF65-F5344CB8AC3E}">
        <p14:creationId xmlns:p14="http://schemas.microsoft.com/office/powerpoint/2010/main" val="264018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/>
              <a:t>See 11-09-1034-11-0000-wg11-style-guide.doc</a:t>
            </a:r>
          </a:p>
          <a:p>
            <a:pPr lvl="1"/>
            <a:r>
              <a:rPr lang="en-US" dirty="0"/>
              <a:t>We updated 802.11 </a:t>
            </a:r>
            <a:r>
              <a:rPr lang="en-US" dirty="0" err="1"/>
              <a:t>WG</a:t>
            </a:r>
            <a:r>
              <a:rPr lang="en-US" dirty="0"/>
              <a:t>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3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</a:t>
            </a:r>
            <a:r>
              <a:rPr lang="en-US" b="0" dirty="0" err="1"/>
              <a:t>WG11</a:t>
            </a:r>
            <a:r>
              <a:rPr lang="en-US" b="0" dirty="0"/>
              <a:t>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7D261DD-C19A-4D33-B792-98F42174A4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2016</a:t>
            </a:r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267CEDAE-0893-43B3-92C5-6D110BF9235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823273"/>
              </p:ext>
            </p:extLst>
          </p:nvPr>
        </p:nvGraphicFramePr>
        <p:xfrm>
          <a:off x="914400" y="2398816"/>
          <a:ext cx="7772400" cy="3757822"/>
        </p:xfrm>
        <a:graphic>
          <a:graphicData uri="http://schemas.openxmlformats.org/drawingml/2006/table">
            <a:tbl>
              <a:tblPr/>
              <a:tblGrid>
                <a:gridCol w="289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- 3648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- 627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- 317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>
                <a:solidFill>
                  <a:srgbClr val="FF0000"/>
                </a:solidFill>
              </a:rPr>
              <a:t>Nov 2016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endParaRPr lang="en-US" sz="1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In July 2016, Editors changed the running order and will revisit in Mar 2017, maintaining this order in the interim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2016</a:t>
            </a:r>
          </a:p>
        </p:txBody>
      </p:sp>
    </p:spTree>
    <p:extLst>
      <p:ext uri="{BB962C8B-B14F-4D97-AF65-F5344CB8AC3E}">
        <p14:creationId xmlns:p14="http://schemas.microsoft.com/office/powerpoint/2010/main" val="1524552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Most current doc shaded green.</a:t>
            </a:r>
            <a:endParaRPr lang="en-US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769583"/>
              </p:ext>
            </p:extLst>
          </p:nvPr>
        </p:nvGraphicFramePr>
        <p:xfrm>
          <a:off x="457200" y="1371600"/>
          <a:ext cx="8262379" cy="4099560"/>
        </p:xfrm>
        <a:graphic>
          <a:graphicData uri="http://schemas.openxmlformats.org/drawingml/2006/table">
            <a:tbl>
              <a:tblPr/>
              <a:tblGrid>
                <a:gridCol w="325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233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6.2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Nov 2016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/>
              <a:t>Draft Development Snapshot</a:t>
            </a:r>
            <a:endParaRPr lang="en-GB" sz="2800" dirty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5EAAF8-1103-4F9A-8384-029AC986883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  <a:endParaRPr lang="en-US" dirty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2016</a:t>
            </a:r>
          </a:p>
        </p:txBody>
      </p:sp>
    </p:spTree>
    <p:extLst>
      <p:ext uri="{BB962C8B-B14F-4D97-AF65-F5344CB8AC3E}">
        <p14:creationId xmlns:p14="http://schemas.microsoft.com/office/powerpoint/2010/main" val="33553278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838</Words>
  <Application>Microsoft Office PowerPoint</Application>
  <PresentationFormat>On-screen Show (4:3)</PresentationFormat>
  <Paragraphs>259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Default Design</vt:lpstr>
      <vt:lpstr>Document</vt:lpstr>
      <vt:lpstr>802.11 WG Editor’s Meeting (Nov ‘16)</vt:lpstr>
      <vt:lpstr>Volunteer Editor Contacts</vt:lpstr>
      <vt:lpstr>802.11-2016 and amendment publication</vt:lpstr>
      <vt:lpstr>Review MDR findings for 802.11aj</vt:lpstr>
      <vt:lpstr>New amendment style review</vt:lpstr>
      <vt:lpstr>The proliferation of STA types and their requirement inheritance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2016-11-10T20:38:32Z</dcterms:modified>
</cp:coreProperties>
</file>