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4" r:id="rId4"/>
    <p:sldId id="277" r:id="rId5"/>
    <p:sldId id="275" r:id="rId6"/>
    <p:sldId id="276" r:id="rId7"/>
    <p:sldId id="284" r:id="rId8"/>
    <p:sldId id="283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502" autoAdjust="0"/>
  </p:normalViewPr>
  <p:slideViewPr>
    <p:cSldViewPr>
      <p:cViewPr varScale="1">
        <p:scale>
          <a:sx n="74" d="100"/>
          <a:sy n="74" d="100"/>
        </p:scale>
        <p:origin x="228" y="66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-576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802-11-16/1326r0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802-11-16/1326r0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802-11-16/1326r0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802-11-16/1326r0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802-11-16/1326r0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Document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802-11-16/1326r0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3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802-11-16/1326r0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07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974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0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29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97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40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158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78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86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3581400" y="357188"/>
            <a:ext cx="48720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 smtClean="0">
                <a:solidFill>
                  <a:schemeClr val="tx1"/>
                </a:solidFill>
                <a:effectLst/>
              </a:rPr>
              <a:t>11-15-01326r0</a:t>
            </a:r>
            <a:endParaRPr lang="en-GB" sz="1800" b="1" dirty="0" smtClean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21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6/ec-16-0152-00-00EC-ieee-p802-3cg-draft-par.pdf" TargetMode="External"/><Relationship Id="rId13" Type="http://schemas.openxmlformats.org/officeDocument/2006/relationships/hyperlink" Target="https://mentor.ieee.org/802.19/dcn/16/19-16-0130-04-Auto-csd-document.docx" TargetMode="External"/><Relationship Id="rId3" Type="http://schemas.openxmlformats.org/officeDocument/2006/relationships/hyperlink" Target="http://www.ieee802.org/1/files/public/docs2016/802c-thaler-PAR-Mod-0916.pdf" TargetMode="External"/><Relationship Id="rId7" Type="http://schemas.openxmlformats.org/officeDocument/2006/relationships/hyperlink" Target="http://www.ieee802.org/1/files/public/docs2016/cs-LRP-draft-CSD-0916-v03.pdf" TargetMode="External"/><Relationship Id="rId12" Type="http://schemas.openxmlformats.org/officeDocument/2006/relationships/hyperlink" Target="https://mentor.ieee.org/802.19/dcn/16/19-16-0162-00-0000-p802-19-2-par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/files/public/docs2016/cs-LRP-draft-PAR-0916-v03.pdf" TargetMode="External"/><Relationship Id="rId11" Type="http://schemas.openxmlformats.org/officeDocument/2006/relationships/hyperlink" Target="https://mentor.ieee.org/802.11/dcn/16/11-16-0936-03-0wur-a-csd-proposal-for-wake-up-radio-wur.docx" TargetMode="External"/><Relationship Id="rId5" Type="http://schemas.openxmlformats.org/officeDocument/2006/relationships/hyperlink" Target="http://ieee802.org/1/files/public/docs2016/ar-seaman-rev-draft-csd-0916-v02.pdf" TargetMode="External"/><Relationship Id="rId10" Type="http://schemas.openxmlformats.org/officeDocument/2006/relationships/hyperlink" Target="https://mentor.ieee.org/802.11/dcn/16/11-16-1045-06-0wur-a-par-proposal-wur-sg.docx" TargetMode="External"/><Relationship Id="rId4" Type="http://schemas.openxmlformats.org/officeDocument/2006/relationships/hyperlink" Target="http://ieee802.org/1/files/public/docs2016/ar-seaman-rev-draft-par-0916-v02.pdf" TargetMode="External"/><Relationship Id="rId9" Type="http://schemas.openxmlformats.org/officeDocument/2006/relationships/hyperlink" Target="https://mentor.ieee.org/802-ec/dcn/16/ec-16-0153-00-00EC-ieee-p802-3cg-draft-csd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986-00-0PAR-minutes-july-2016-session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6/11-16-0986-00-0PAR-minutes-july-2016-session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PAR Review - Meeting Agenda and Comment slides - San Antonio 2016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97694" y="162242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2016-11-07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5170"/>
              </p:ext>
            </p:extLst>
          </p:nvPr>
        </p:nvGraphicFramePr>
        <p:xfrm>
          <a:off x="533400" y="2590800"/>
          <a:ext cx="80010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Document" r:id="rId4" imgW="8289564" imgH="2521714" progId="Word.Document.8">
                  <p:embed/>
                </p:oleObj>
              </mc:Choice>
              <mc:Fallback>
                <p:oleObj name="Document" r:id="rId4" imgW="8289564" imgH="25217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8001000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97694" y="2246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10952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Abstract-Snapshot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8424936" cy="5184576"/>
          </a:xfrm>
          <a:ln/>
        </p:spPr>
        <p:txBody>
          <a:bodyPr>
            <a:normAutofit/>
          </a:bodyPr>
          <a:lstStyle/>
          <a:p>
            <a:r>
              <a:rPr lang="en-US" sz="2000" dirty="0"/>
              <a:t>Nov 6-11, 2016, San Antonio, TX, USA</a:t>
            </a:r>
          </a:p>
          <a:p>
            <a:endParaRPr lang="en-US" sz="9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PARs under consideration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802c </a:t>
            </a:r>
            <a:r>
              <a:rPr lang="en-US" sz="1800" dirty="0"/>
              <a:t>- Amendment: Local Medium Access Control (MAC) Address Usage, </a:t>
            </a:r>
            <a:r>
              <a:rPr lang="en-US" sz="1800" dirty="0">
                <a:hlinkClick r:id="rId3"/>
              </a:rPr>
              <a:t>PAR Modification</a:t>
            </a:r>
            <a:endParaRPr lang="en-US" sz="1800" dirty="0"/>
          </a:p>
          <a:p>
            <a:pPr lvl="1"/>
            <a:r>
              <a:rPr lang="en-US" sz="1800" dirty="0"/>
              <a:t>802.1AR:  Standard - Secure Device Identity, </a:t>
            </a:r>
            <a:r>
              <a:rPr lang="en-US" sz="1800" dirty="0">
                <a:hlinkClick r:id="rId4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5"/>
              </a:rPr>
              <a:t>CSD</a:t>
            </a:r>
            <a:endParaRPr lang="en-US" sz="1800" dirty="0"/>
          </a:p>
          <a:p>
            <a:pPr lvl="1"/>
            <a:r>
              <a:rPr lang="en-US" sz="1800" dirty="0"/>
              <a:t>802.1CS - Standard: Link-local Registration Protocol, </a:t>
            </a:r>
            <a:r>
              <a:rPr lang="en-US" sz="1800" dirty="0">
                <a:hlinkClick r:id="rId6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7"/>
              </a:rPr>
              <a:t>CSD</a:t>
            </a:r>
            <a:endParaRPr lang="en-US" sz="1800" dirty="0"/>
          </a:p>
          <a:p>
            <a:pPr lvl="1"/>
            <a:r>
              <a:rPr lang="en-US" sz="1800" dirty="0"/>
              <a:t>802.3cg - Amendment: 10 Mb/s Operation over Single Balanced Twisted-pair Cabling and Associated Power Delivery , </a:t>
            </a:r>
            <a:r>
              <a:rPr lang="en-US" sz="1800" dirty="0">
                <a:hlinkClick r:id="rId8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9"/>
              </a:rPr>
              <a:t>CSD</a:t>
            </a:r>
            <a:endParaRPr lang="en-US" sz="1800" dirty="0"/>
          </a:p>
          <a:p>
            <a:pPr lvl="1"/>
            <a:r>
              <a:rPr lang="en-US" sz="1800" dirty="0"/>
              <a:t>802.11 Amendment: Low-power wake-up radio operation, </a:t>
            </a:r>
            <a:r>
              <a:rPr lang="en-US" sz="1800" dirty="0">
                <a:hlinkClick r:id="rId10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1"/>
              </a:rPr>
              <a:t>CSD</a:t>
            </a:r>
            <a:endParaRPr lang="en-US" sz="1800" dirty="0"/>
          </a:p>
          <a:p>
            <a:pPr lvl="1"/>
            <a:r>
              <a:rPr lang="en-US" sz="1800" dirty="0"/>
              <a:t>802.19.2 - Amendment: Coexistence of Unlicensed Wireless Systems in an Automotive Environment , </a:t>
            </a:r>
            <a:r>
              <a:rPr lang="en-US" sz="1800" dirty="0">
                <a:hlinkClick r:id="rId12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3"/>
              </a:rPr>
              <a:t>CSD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Meeting </a:t>
            </a:r>
            <a:r>
              <a:rPr lang="en-US" altLang="en-US" sz="2000" dirty="0" smtClean="0"/>
              <a:t>times: Monday PM2, Tuesday AM2, Thursday </a:t>
            </a:r>
            <a:r>
              <a:rPr lang="en-US" altLang="en-US" sz="2000" dirty="0" smtClean="0"/>
              <a:t>AM2</a:t>
            </a:r>
            <a:endParaRPr lang="en-US" alt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06425"/>
            <a:ext cx="8229600" cy="878359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PAR </a:t>
            </a:r>
            <a:r>
              <a:rPr lang="en-US" altLang="en-US" sz="2800" dirty="0" smtClean="0"/>
              <a:t>Review SC </a:t>
            </a:r>
            <a:r>
              <a:rPr lang="en-US" altLang="en-US" sz="2800" dirty="0"/>
              <a:t>–  </a:t>
            </a:r>
            <a:r>
              <a:rPr lang="en-US" altLang="en-US" sz="2800" dirty="0" smtClean="0"/>
              <a:t>November </a:t>
            </a:r>
            <a:r>
              <a:rPr lang="en-US" altLang="en-US" sz="2800" dirty="0" smtClean="0"/>
              <a:t>2016</a:t>
            </a:r>
            <a:br>
              <a:rPr lang="en-US" altLang="en-US" sz="2800" dirty="0" smtClean="0"/>
            </a:br>
            <a:r>
              <a:rPr lang="en-US" altLang="en-US" sz="2800" dirty="0" smtClean="0"/>
              <a:t>Chair</a:t>
            </a:r>
            <a:r>
              <a:rPr lang="en-US" altLang="en-US" sz="2800" dirty="0"/>
              <a:t>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04856" cy="4525963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dirty="0" smtClean="0"/>
              <a:t>Monday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Approve Previous Minutes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Tuesday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Complete review of PARs/CSD and post comments to 802 WGs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1283159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Draft Agenda: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Previous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approve doc </a:t>
            </a:r>
            <a:r>
              <a:rPr lang="en-US" dirty="0" smtClean="0"/>
              <a:t>11-16/0986r0 </a:t>
            </a:r>
            <a:r>
              <a:rPr lang="en-US" dirty="0" smtClean="0"/>
              <a:t>&lt;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mentor.ieee.org/802.11/dcn/16/11-16-0986-00-0PAR-minutes-july-2016-session.docx</a:t>
            </a:r>
            <a:r>
              <a:rPr lang="en-US" dirty="0" smtClean="0"/>
              <a:t>&gt;  as </a:t>
            </a:r>
            <a:r>
              <a:rPr lang="en-US" dirty="0" smtClean="0"/>
              <a:t>the minutes for PAR Review SC from </a:t>
            </a:r>
            <a:r>
              <a:rPr lang="en-US" dirty="0" smtClean="0"/>
              <a:t>July </a:t>
            </a:r>
            <a:r>
              <a:rPr lang="en-US" dirty="0" smtClean="0"/>
              <a:t>2016 Plenary in </a:t>
            </a:r>
            <a:r>
              <a:rPr lang="en-US" dirty="0" smtClean="0"/>
              <a:t>San Diego.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Moved: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</a:t>
            </a:r>
            <a:endParaRPr lang="en-US" dirty="0" smtClean="0"/>
          </a:p>
          <a:p>
            <a:r>
              <a:rPr lang="en-US" dirty="0" smtClean="0"/>
              <a:t>Results: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71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 </a:t>
            </a:r>
            <a:r>
              <a:rPr lang="en-US" cap="none" dirty="0" smtClean="0"/>
              <a:t>Review Comments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97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Responses From 802 WGs</a:t>
            </a:r>
            <a:endParaRPr lang="en-US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483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Report to 802.11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370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Move to accept </a:t>
            </a:r>
            <a:r>
              <a:rPr lang="en-US" sz="2800" dirty="0" smtClean="0"/>
              <a:t>11-16/1326rX </a:t>
            </a:r>
            <a:r>
              <a:rPr lang="en-US" sz="2800" dirty="0" smtClean="0"/>
              <a:t>as the report from PAR Review SC for the </a:t>
            </a:r>
            <a:r>
              <a:rPr lang="en-US" sz="2800" dirty="0" smtClean="0"/>
              <a:t>November </a:t>
            </a:r>
            <a:r>
              <a:rPr lang="en-US" sz="2800" dirty="0" smtClean="0"/>
              <a:t>2016 plenary.</a:t>
            </a:r>
          </a:p>
          <a:p>
            <a:endParaRPr lang="en-US" sz="2800" dirty="0" smtClean="0"/>
          </a:p>
          <a:p>
            <a:r>
              <a:rPr lang="en-US" dirty="0" smtClean="0"/>
              <a:t>Moved: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</a:t>
            </a:r>
            <a:endParaRPr lang="en-US" dirty="0" smtClean="0"/>
          </a:p>
          <a:p>
            <a:r>
              <a:rPr lang="en-US" dirty="0" smtClean="0"/>
              <a:t>Results: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574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 smtClean="0"/>
              <a:t>IEEE 802 PARs Under consideration Webpage:</a:t>
            </a:r>
          </a:p>
          <a:p>
            <a:pPr lvl="1"/>
            <a:r>
              <a:rPr lang="en-US" dirty="0" smtClean="0"/>
              <a:t>	</a:t>
            </a:r>
            <a:r>
              <a:rPr lang="en-US" dirty="0" smtClean="0">
                <a:solidFill>
                  <a:schemeClr val="accent6"/>
                </a:solidFill>
                <a:hlinkClick r:id="rId3"/>
              </a:rPr>
              <a:t>http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://</a:t>
            </a:r>
            <a:r>
              <a:rPr lang="en-US" dirty="0" smtClean="0">
                <a:solidFill>
                  <a:schemeClr val="accent6"/>
                </a:solidFill>
                <a:hlinkClick r:id="rId3"/>
              </a:rPr>
              <a:t>grouper.ieee.org/groups/802/PARs.shtml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endParaRPr lang="en-US" dirty="0"/>
          </a:p>
          <a:p>
            <a:r>
              <a:rPr lang="en-US" dirty="0" smtClean="0"/>
              <a:t>Minutes: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sz="2000" dirty="0" smtClean="0"/>
              <a:t>Previous Plenary: 11-16/986r0:</a:t>
            </a:r>
          </a:p>
          <a:p>
            <a:pPr lvl="2"/>
            <a:r>
              <a:rPr lang="en-US" dirty="0" smtClean="0"/>
              <a:t>&lt;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mentor.ieee.org/802.11/dcn/16/11-16-0986-00-0PAR-minutes-july-2016-session.docx</a:t>
            </a:r>
            <a:r>
              <a:rPr lang="en-US" dirty="0" smtClean="0"/>
              <a:t>&gt;</a:t>
            </a:r>
            <a:endParaRPr lang="en-US" dirty="0" smtClean="0"/>
          </a:p>
          <a:p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9411</TotalTime>
  <Words>353</Words>
  <Application>Microsoft Office PowerPoint</Application>
  <PresentationFormat>On-screen Show (4:3)</PresentationFormat>
  <Paragraphs>101</Paragraphs>
  <Slides>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802-11 Theme</vt:lpstr>
      <vt:lpstr>Document</vt:lpstr>
      <vt:lpstr>PAR Review - Meeting Agenda and Comment slides - San Antonio 2016</vt:lpstr>
      <vt:lpstr>Abstract-Snapshot</vt:lpstr>
      <vt:lpstr>PAR Review SC –  November 2016 Chair: Jon Rosdahl</vt:lpstr>
      <vt:lpstr>Motion to Approve Previous Minutes</vt:lpstr>
      <vt:lpstr>Par Review Comments</vt:lpstr>
      <vt:lpstr>Responses From 802 WGs</vt:lpstr>
      <vt:lpstr>Final Report to 802.11</vt:lpstr>
      <vt:lpstr>Motion To Approve Report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Review - Meeting Agenda and Comment slides - San Antonio 2016</dc:title>
  <dc:subject>November 2016</dc:subject>
  <dc:creator>Jon Rosdahl</dc:creator>
  <cp:keywords>Agenda and Meeting Slides</cp:keywords>
  <dc:description>Jon Rosdahl (Qualcomm)</dc:description>
  <cp:lastModifiedBy>Rosdahl, Jon</cp:lastModifiedBy>
  <cp:revision>93</cp:revision>
  <cp:lastPrinted>1601-01-01T00:00:00Z</cp:lastPrinted>
  <dcterms:created xsi:type="dcterms:W3CDTF">2014-04-14T10:59:07Z</dcterms:created>
  <dcterms:modified xsi:type="dcterms:W3CDTF">2016-10-21T13:18:34Z</dcterms:modified>
  <cp:category>Agenda</cp:category>
</cp:coreProperties>
</file>