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bookmarkIdSeed="2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9" r:id="rId2"/>
    <p:sldId id="270" r:id="rId3"/>
    <p:sldId id="289" r:id="rId4"/>
    <p:sldId id="290" r:id="rId5"/>
    <p:sldId id="291" r:id="rId6"/>
    <p:sldId id="292" r:id="rId7"/>
  </p:sldIdLst>
  <p:sldSz cx="9144000" cy="6858000" type="screen4x3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FF9999"/>
    <a:srgbClr val="FF6600"/>
    <a:srgbClr val="FF0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61" autoAdjust="0"/>
    <p:restoredTop sz="71403" autoAdjust="0"/>
  </p:normalViewPr>
  <p:slideViewPr>
    <p:cSldViewPr>
      <p:cViewPr varScale="1">
        <p:scale>
          <a:sx n="88" d="100"/>
          <a:sy n="88" d="100"/>
        </p:scale>
        <p:origin x="-1692" y="-10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032"/>
    </p:cViewPr>
  </p:sorterViewPr>
  <p:notesViewPr>
    <p:cSldViewPr>
      <p:cViewPr>
        <p:scale>
          <a:sx n="100" d="100"/>
          <a:sy n="100" d="100"/>
        </p:scale>
        <p:origin x="-2484" y="-72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24349" y="177284"/>
            <a:ext cx="20145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doc.: IEEE </a:t>
            </a:r>
            <a:r>
              <a:rPr lang="en-US" dirty="0" smtClean="0"/>
              <a:t>802.19-16/0110r0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284"/>
            <a:ext cx="69089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July 2016</a:t>
            </a: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Andrew Myles, Cisco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0AC92585-5460-48EC-A28F-298482A08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1142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33450" eaLnBrk="0" hangingPunct="0"/>
            <a:r>
              <a:rPr lang="en-US"/>
              <a:t>Submission</a:t>
            </a:r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14944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67212" y="97909"/>
            <a:ext cx="20145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doc.: IEEE 802.19-16/0110r0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7909"/>
            <a:ext cx="60593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Jul 2016</a:t>
            </a:r>
            <a:endParaRPr lang="en-US" dirty="0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Andrew Myles, Cisco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18D10512-F400-46E6-9813-0191A717DA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/>
              <a:t>Submission</a:t>
            </a: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64114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>
                <a:latin typeface="Arial" pitchFamily="34" charset="0"/>
              </a:rPr>
              <a:t>doc.: IEEE 802.11-10/0xxxr0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 smtClean="0">
                <a:latin typeface="Arial" pitchFamily="34" charset="0"/>
              </a:rPr>
              <a:t>July 2010</a:t>
            </a:r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Andrew Myles, Cisco</a:t>
            </a:r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FD8823A-E707-449B-AE25-47FA80230A05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686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686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Andrew Myles, Cisco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F4002E7-DB4D-4CC3-8382-1939D194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4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Andrew Myles, Cisco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CE5288C-F87B-4810-A6B2-740CE13BD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5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053388" y="6475413"/>
            <a:ext cx="490537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Andrew Myles, Cisco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7525" y="6475413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A469A3A6-7083-48BA-9D7E-342D6AB96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5292521" y="363379"/>
            <a:ext cx="315297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/>
            <a:r>
              <a:rPr lang="en-US" sz="1600" b="1" dirty="0">
                <a:latin typeface="Arial" pitchFamily="34" charset="0"/>
              </a:rPr>
              <a:t>doc.: IEEE </a:t>
            </a:r>
            <a:r>
              <a:rPr lang="en-US" sz="1600" b="1" dirty="0" smtClean="0">
                <a:latin typeface="Arial" pitchFamily="34" charset="0"/>
              </a:rPr>
              <a:t>802.11-16/1263r0</a:t>
            </a:r>
            <a:endParaRPr lang="en-US" sz="1600" b="1" dirty="0" smtClean="0">
              <a:latin typeface="Arial" pitchFamily="34" charset="0"/>
            </a:endParaRPr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685800" y="6475413"/>
            <a:ext cx="7842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200" dirty="0">
                <a:latin typeface="Arial" pitchFamily="34" charset="0"/>
              </a:rPr>
              <a:t>Submission</a:t>
            </a:r>
          </a:p>
        </p:txBody>
      </p:sp>
      <p:sp>
        <p:nvSpPr>
          <p:cNvPr id="1033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685800" y="380842"/>
            <a:ext cx="88806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0" lvl="3" eaLnBrk="0" hangingPunct="0"/>
            <a:r>
              <a:rPr lang="en-US" sz="1600" b="1" dirty="0" smtClean="0">
                <a:latin typeface="Arial" pitchFamily="34" charset="0"/>
              </a:rPr>
              <a:t>Sep 2016</a:t>
            </a:r>
            <a:endParaRPr lang="en-US" sz="1600" b="1" dirty="0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rtl="0" eaLnBrk="0" fontAlgn="base" hangingPunct="0">
        <a:spcBef>
          <a:spcPct val="5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365125" indent="-180975" algn="l" rtl="0" eaLnBrk="0" fontAlgn="base" hangingPunct="0">
        <a:spcBef>
          <a:spcPct val="25000"/>
        </a:spcBef>
        <a:spcAft>
          <a:spcPct val="0"/>
        </a:spcAft>
        <a:buFont typeface="Arial" pitchFamily="34" charset="0"/>
        <a:buChar char="–"/>
        <a:defRPr sz="1600">
          <a:solidFill>
            <a:schemeClr val="tx1"/>
          </a:solidFill>
          <a:latin typeface="+mn-lt"/>
        </a:defRPr>
      </a:lvl3pPr>
      <a:lvl4pPr marL="711200" indent="-344488" algn="l" rtl="0" eaLnBrk="0" fontAlgn="base" hangingPunct="0">
        <a:spcBef>
          <a:spcPct val="10000"/>
        </a:spcBef>
        <a:spcAft>
          <a:spcPct val="0"/>
        </a:spcAft>
        <a:buFont typeface="Times New Roman" pitchFamily="18" charset="0"/>
        <a:buChar char="—"/>
        <a:defRPr sz="1400">
          <a:solidFill>
            <a:schemeClr val="tx1"/>
          </a:solidFill>
          <a:latin typeface="+mn-lt"/>
        </a:defRPr>
      </a:lvl4pPr>
      <a:lvl5pPr marL="9699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14271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8843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23415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7987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grouper.ieee.org/groups/802/Communications/16_06/R1-166040.zip" TargetMode="External"/><Relationship Id="rId2" Type="http://schemas.openxmlformats.org/officeDocument/2006/relationships/hyperlink" Target="https://mentor.ieee.org/802.19/dcn/16/19-16-0037-09-0000-laa-comments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grouper.ieee.org/groups/802/Communications/16_08/802_to_3GPP_01AUG_2016_Liaison_r01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grouper.ieee.org/groups/802/Communications/16_06/R1-166040.zip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entor.ieee.org/802.19/dcn/16/19-16-0110-00-0000-a-discussion-of-ed-pd.pptx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81347C9-C12F-43D2-B3D1-D523E0829A7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What should 802.11 WG do about the</a:t>
            </a:r>
            <a:b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ED related request from 3GPP RAN1?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2330450"/>
            <a:ext cx="7772400" cy="381000"/>
          </a:xfrm>
        </p:spPr>
        <p:txBody>
          <a:bodyPr/>
          <a:lstStyle/>
          <a:p>
            <a:pPr marL="0" indent="0" algn="ctr">
              <a:defRPr/>
            </a:pPr>
            <a:r>
              <a:rPr lang="en-US" b="0" dirty="0" smtClean="0">
                <a:solidFill>
                  <a:schemeClr val="accent2">
                    <a:lumMod val="50000"/>
                  </a:schemeClr>
                </a:solidFill>
              </a:rPr>
              <a:t>14 Sep </a:t>
            </a:r>
            <a:r>
              <a:rPr lang="en-US" b="0" dirty="0" smtClean="0">
                <a:solidFill>
                  <a:schemeClr val="accent2">
                    <a:lumMod val="50000"/>
                  </a:schemeClr>
                </a:solidFill>
              </a:rPr>
              <a:t>2016</a:t>
            </a:r>
          </a:p>
        </p:txBody>
      </p:sp>
      <p:sp>
        <p:nvSpPr>
          <p:cNvPr id="2054" name="Rectangle 12"/>
          <p:cNvSpPr>
            <a:spLocks noChangeArrowheads="1"/>
          </p:cNvSpPr>
          <p:nvPr/>
        </p:nvSpPr>
        <p:spPr bwMode="auto">
          <a:xfrm>
            <a:off x="533400" y="274637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latin typeface="Arial" pitchFamily="34" charset="0"/>
              </a:rPr>
              <a:t>Authors:</a:t>
            </a:r>
            <a:endParaRPr lang="en-US" sz="1600">
              <a:latin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694850"/>
              </p:ext>
            </p:extLst>
          </p:nvPr>
        </p:nvGraphicFramePr>
        <p:xfrm>
          <a:off x="685800" y="3429000"/>
          <a:ext cx="7696200" cy="7413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24050"/>
                <a:gridCol w="1924050"/>
                <a:gridCol w="1924050"/>
                <a:gridCol w="1924050"/>
              </a:tblGrid>
              <a:tr h="370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Name</a:t>
                      </a:r>
                      <a:endParaRPr lang="en-AU" sz="1200" b="1" kern="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Company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Phone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email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Andrew </a:t>
                      </a:r>
                      <a:r>
                        <a:rPr lang="en-US" sz="1200" dirty="0" smtClean="0">
                          <a:effectLst/>
                        </a:rPr>
                        <a:t>Myles 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Cisco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indent="-21590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+61 2 84461010</a:t>
                      </a:r>
                      <a:endParaRPr lang="en-AU" sz="1200" dirty="0">
                        <a:effectLst/>
                      </a:endParaRPr>
                    </a:p>
                    <a:p>
                      <a:pPr marL="21590" indent="-21590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+61 418 656587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amyles@cisco.com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3GPP RAN1 &amp; IEEE 802 are having an ongoing discussion related to LAA’s ED threshold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 smtClean="0"/>
              <a:t>The IEEE 802 review of LAA Rel. 13 resulted in IEEE 802 requesting 3GPP RAN1 to make LAA more sensitive to 802.11 transmissions:</a:t>
            </a:r>
          </a:p>
          <a:p>
            <a:pPr lvl="2"/>
            <a:r>
              <a:rPr lang="en-GB" dirty="0" smtClean="0"/>
              <a:t>See Comment 3 in </a:t>
            </a:r>
            <a:r>
              <a:rPr lang="en-GB" dirty="0" smtClean="0">
                <a:hlinkClick r:id="rId2"/>
              </a:rPr>
              <a:t>19-16-0037-09</a:t>
            </a:r>
            <a:r>
              <a:rPr lang="en-GB" dirty="0" smtClean="0"/>
              <a:t> for details (March 2016)</a:t>
            </a:r>
          </a:p>
          <a:p>
            <a:pPr lvl="1"/>
            <a:r>
              <a:rPr lang="en-GB" dirty="0" smtClean="0"/>
              <a:t>3GPP RAN1 rejected the request on the basis that they have had considerable debate and have agreed there is not a problem, but without responding to the particular issues raised by IEEE 802</a:t>
            </a:r>
          </a:p>
          <a:p>
            <a:pPr lvl="2"/>
            <a:r>
              <a:rPr lang="en-US" dirty="0" smtClean="0"/>
              <a:t>See Response 3 in </a:t>
            </a:r>
            <a:r>
              <a:rPr lang="en-AU" dirty="0" smtClean="0">
                <a:hlinkClick r:id="rId3"/>
              </a:rPr>
              <a:t>R1-166040</a:t>
            </a:r>
            <a:r>
              <a:rPr lang="en-AU" dirty="0" smtClean="0"/>
              <a:t> (June 2016)</a:t>
            </a:r>
          </a:p>
          <a:p>
            <a:pPr lvl="1"/>
            <a:r>
              <a:rPr lang="en-AU" dirty="0" smtClean="0"/>
              <a:t>IEEE 802 responded by noting that 3GPP RAN1’s assertions are based on invalid assumptions about common 802.11 deployments and asking 3GPP RAN1 to rerun their simulations with more realistic assumptions</a:t>
            </a:r>
          </a:p>
          <a:p>
            <a:pPr lvl="2"/>
            <a:r>
              <a:rPr lang="en-AU" dirty="0" smtClean="0"/>
              <a:t>See </a:t>
            </a:r>
            <a:r>
              <a:rPr lang="en-AU" dirty="0" smtClean="0">
                <a:hlinkClick r:id="rId4"/>
              </a:rPr>
              <a:t>IEEE 802 liaison to 3GPP RAN</a:t>
            </a:r>
            <a:r>
              <a:rPr lang="en-AU" dirty="0" smtClean="0"/>
              <a:t> (August 2016)</a:t>
            </a:r>
          </a:p>
          <a:p>
            <a:pPr lvl="1"/>
            <a:r>
              <a:rPr lang="en-AU" dirty="0" smtClean="0"/>
              <a:t>The issue is currently still open and unresolved …</a:t>
            </a:r>
          </a:p>
          <a:p>
            <a:pPr lvl="1"/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Andrew Myles, Cisco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EF4002E7-DB4D-4CC3-8382-1939D19420D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60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3GPP RAN1 are now requesting that 802.11 also adopt a lowered ED threshold of -72dBm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In</a:t>
            </a:r>
            <a:r>
              <a:rPr lang="en-US" dirty="0" smtClean="0"/>
              <a:t> </a:t>
            </a:r>
            <a:r>
              <a:rPr lang="en-AU" dirty="0" smtClean="0">
                <a:hlinkClick r:id="rId2"/>
              </a:rPr>
              <a:t>R1-166040</a:t>
            </a:r>
            <a:r>
              <a:rPr lang="en-AU" dirty="0" smtClean="0"/>
              <a:t> (June 2016), 3GPP</a:t>
            </a:r>
            <a:r>
              <a:rPr lang="en-GB" dirty="0" smtClean="0"/>
              <a:t> </a:t>
            </a:r>
            <a:r>
              <a:rPr lang="en-GB" dirty="0" smtClean="0"/>
              <a:t>RAN1 further </a:t>
            </a:r>
            <a:r>
              <a:rPr lang="en-US" dirty="0" smtClean="0"/>
              <a:t>suggested that 802.11 be redefined to also use an ED of -72dBm in the future ...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… </a:t>
            </a:r>
            <a:r>
              <a:rPr lang="en-US" dirty="0" smtClean="0"/>
              <a:t>rather than </a:t>
            </a:r>
            <a:r>
              <a:rPr lang="en-US" dirty="0" smtClean="0"/>
              <a:t>the currently defined </a:t>
            </a:r>
            <a:r>
              <a:rPr lang="en-US" dirty="0" smtClean="0"/>
              <a:t>ED of -62dBm (and PD of -82dBm)</a:t>
            </a:r>
          </a:p>
          <a:p>
            <a:pPr lvl="1"/>
            <a:r>
              <a:rPr lang="en-US" dirty="0" smtClean="0"/>
              <a:t>Such a change would mean that 802.11 would defer to LAA (and 802.11) at the same ED threshold that LAA currentl</a:t>
            </a:r>
            <a:r>
              <a:rPr lang="en-US" dirty="0" smtClean="0"/>
              <a:t>y </a:t>
            </a:r>
            <a:r>
              <a:rPr lang="en-US" dirty="0" smtClean="0"/>
              <a:t>defers to 802.11</a:t>
            </a:r>
          </a:p>
          <a:p>
            <a:pPr lvl="1"/>
            <a:endParaRPr lang="en-US" dirty="0" smtClean="0"/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Andrew Myles, Cisco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EF4002E7-DB4D-4CC3-8382-1939D19420D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219200" y="2895600"/>
            <a:ext cx="6629400" cy="1981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180000" tIns="45720" rIns="180000" bIns="45720" numCol="1" rtlCol="0" anchor="ctr" anchorCtr="0" compatLnSpc="1">
            <a:prstTxWarp prst="textNoShape">
              <a:avLst/>
            </a:prstTxWarp>
          </a:bodyPr>
          <a:lstStyle/>
          <a:p>
            <a:pPr>
              <a:spcBef>
                <a:spcPts val="800"/>
              </a:spcBef>
            </a:pPr>
            <a:r>
              <a:rPr lang="en-GB" sz="1600" i="1" dirty="0">
                <a:latin typeface="+mj-lt"/>
              </a:rPr>
              <a:t>RAN1 respectfully requests future IEEE 802.11 technologies to align the energy detection threshold used with other technologies operating in the same unlicensed band, e.g., -72 </a:t>
            </a:r>
            <a:r>
              <a:rPr lang="en-GB" sz="1600" i="1" dirty="0" err="1">
                <a:latin typeface="+mj-lt"/>
              </a:rPr>
              <a:t>dBm</a:t>
            </a:r>
            <a:r>
              <a:rPr lang="en-GB" sz="1600" i="1" dirty="0">
                <a:latin typeface="+mj-lt"/>
              </a:rPr>
              <a:t>.</a:t>
            </a:r>
          </a:p>
          <a:p>
            <a:pPr>
              <a:spcBef>
                <a:spcPts val="800"/>
              </a:spcBef>
            </a:pPr>
            <a:r>
              <a:rPr lang="en-GB" sz="1600" i="1" dirty="0">
                <a:latin typeface="+mj-lt"/>
              </a:rPr>
              <a:t>An energy detection threshold of -72 </a:t>
            </a:r>
            <a:r>
              <a:rPr lang="en-GB" sz="1600" i="1" dirty="0" err="1">
                <a:latin typeface="+mj-lt"/>
              </a:rPr>
              <a:t>dBm</a:t>
            </a:r>
            <a:r>
              <a:rPr lang="en-GB" sz="1600" i="1" dirty="0">
                <a:latin typeface="+mj-lt"/>
              </a:rPr>
              <a:t> has been chosen by 3GPP for Rel-13 LAA also with an interest in aligning with other technologies in the future.</a:t>
            </a:r>
            <a:endParaRPr lang="en-AU" sz="16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68118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IEEE 802 have not yet responded to 3GPP RAN1’s request for 802.11 to use ED threshold of -72dBm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In July 2016, IEEE 802.19 focused on responding to 3GPP RAN1’s responses on the twelve open issues in IEEE 802’s March 2016 liaison </a:t>
            </a:r>
          </a:p>
          <a:p>
            <a:pPr lvl="2"/>
            <a:r>
              <a:rPr lang="en-AU" dirty="0" smtClean="0"/>
              <a:t>It did not respond to 3GPP RAN1’s request for ED = -72dBm</a:t>
            </a:r>
          </a:p>
          <a:p>
            <a:pPr lvl="1"/>
            <a:r>
              <a:rPr lang="en-AU" dirty="0" smtClean="0"/>
              <a:t>In Sept 2016, a </a:t>
            </a:r>
            <a:r>
              <a:rPr lang="en-AU" i="1" dirty="0" smtClean="0"/>
              <a:t>thought piece</a:t>
            </a:r>
            <a:r>
              <a:rPr lang="en-AU" dirty="0" smtClean="0"/>
              <a:t> was presented to IEEE 802.19 WG that discussed some possible responses to 3GPP RAN1’s request</a:t>
            </a:r>
          </a:p>
          <a:p>
            <a:pPr lvl="2"/>
            <a:r>
              <a:rPr lang="en-AU" dirty="0" smtClean="0"/>
              <a:t>See </a:t>
            </a:r>
            <a:r>
              <a:rPr lang="en-AU" dirty="0" smtClean="0">
                <a:hlinkClick r:id="rId2"/>
              </a:rPr>
              <a:t>19-16-0110-00</a:t>
            </a:r>
            <a:r>
              <a:rPr lang="en-AU" dirty="0" smtClean="0"/>
              <a:t> (by Andrew Myles, the author of this summary)</a:t>
            </a:r>
          </a:p>
          <a:p>
            <a:pPr lvl="1"/>
            <a:r>
              <a:rPr lang="en-AU" dirty="0" smtClean="0"/>
              <a:t>After discussion in the IEEE 802.19 WG, there was consensus that the request really needs to be considered by IEEE 802.11 WG</a:t>
            </a:r>
          </a:p>
          <a:p>
            <a:pPr lvl="2"/>
            <a:r>
              <a:rPr lang="en-AU" dirty="0" smtClean="0"/>
              <a:t>It is probably of particular interest to IEEE 802.11 </a:t>
            </a:r>
            <a:r>
              <a:rPr lang="en-AU" dirty="0" err="1" smtClean="0"/>
              <a:t>Tgax</a:t>
            </a:r>
            <a:r>
              <a:rPr lang="en-AU" dirty="0" smtClean="0"/>
              <a:t> from a technical perspective</a:t>
            </a:r>
          </a:p>
          <a:p>
            <a:pPr lvl="1"/>
            <a:r>
              <a:rPr lang="en-AU" dirty="0" smtClean="0"/>
              <a:t>A timely response probably requires IEEE 802 to develop a response out of the Nov 2016 plenary</a:t>
            </a:r>
          </a:p>
          <a:p>
            <a:pPr lvl="2"/>
            <a:r>
              <a:rPr lang="en-AU" dirty="0" smtClean="0"/>
              <a:t>Although it was suggested by an 802.19 participant that IEEE 802 could simply ignore the request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051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There are many related issues that need to be addressed before responding to 3GPP RAN1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Some potential related (mostly technical) issues</a:t>
            </a:r>
          </a:p>
          <a:p>
            <a:pPr lvl="1"/>
            <a:r>
              <a:rPr lang="en-AU" dirty="0" smtClean="0"/>
              <a:t>What is the effect of ED = -72dBm on billions of legacy devices?</a:t>
            </a:r>
          </a:p>
          <a:p>
            <a:pPr lvl="1"/>
            <a:r>
              <a:rPr lang="en-AU" dirty="0" smtClean="0"/>
              <a:t>Does an ED = -72 </a:t>
            </a:r>
            <a:r>
              <a:rPr lang="en-AU" dirty="0" err="1" smtClean="0"/>
              <a:t>dBm</a:t>
            </a:r>
            <a:r>
              <a:rPr lang="en-AU" dirty="0" smtClean="0"/>
              <a:t> make sense when 802.11ax is focusing on improved frequency reuse?</a:t>
            </a:r>
          </a:p>
          <a:p>
            <a:pPr lvl="1"/>
            <a:r>
              <a:rPr lang="en-AU" dirty="0" smtClean="0"/>
              <a:t>Should IEEE 802 continue recommending that LAA should be more sensitive to 802.11 transmissions?</a:t>
            </a:r>
          </a:p>
          <a:p>
            <a:pPr lvl="1"/>
            <a:r>
              <a:rPr lang="en-AU" dirty="0" smtClean="0"/>
              <a:t>Should IEEE 802 recommend that LAA adopt 802.11 ED/PD levels?</a:t>
            </a:r>
          </a:p>
          <a:p>
            <a:pPr lvl="1"/>
            <a:r>
              <a:rPr lang="en-AU" dirty="0" smtClean="0"/>
              <a:t>Should IEEE 802 recommend that LAA use 802.11 preambles (or CTS-to-self wrappers) to make it easier for 802.11 to detect LAA? </a:t>
            </a:r>
          </a:p>
          <a:p>
            <a:pPr lvl="1"/>
            <a:r>
              <a:rPr lang="en-AU" dirty="0" smtClean="0"/>
              <a:t>How should IEEE 802 deal with related proposals in ETSI BRAN that the next revision of EN 301 893 specify an ED = -72dBm? </a:t>
            </a:r>
          </a:p>
          <a:p>
            <a:pPr lvl="1"/>
            <a:r>
              <a:rPr lang="en-AU" dirty="0" smtClean="0"/>
              <a:t>…</a:t>
            </a:r>
          </a:p>
          <a:p>
            <a:pPr lvl="1"/>
            <a:endParaRPr lang="en-AU" dirty="0" smtClean="0"/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183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153400" cy="1066800"/>
          </a:xfrm>
        </p:spPr>
        <p:txBody>
          <a:bodyPr/>
          <a:lstStyle/>
          <a:p>
            <a:r>
              <a:rPr lang="en-AU" dirty="0" smtClean="0"/>
              <a:t>How should IEEE 802.11 WG consider the issues related to 3GPP RAN1’s request for a new 802.11 ED?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Some options for IEEE 802.11 WG action (out of Nov plenary?)</a:t>
            </a:r>
          </a:p>
          <a:p>
            <a:pPr lvl="1"/>
            <a:r>
              <a:rPr lang="en-AU" dirty="0" smtClean="0"/>
              <a:t>Do nothing</a:t>
            </a:r>
          </a:p>
          <a:p>
            <a:pPr lvl="1"/>
            <a:r>
              <a:rPr lang="en-AU" dirty="0" smtClean="0"/>
              <a:t>Leave it to IEEE 802.19 WG</a:t>
            </a:r>
          </a:p>
          <a:p>
            <a:pPr lvl="1"/>
            <a:r>
              <a:rPr lang="en-AU" dirty="0" smtClean="0"/>
              <a:t>Ask IEEE 802.11 </a:t>
            </a:r>
            <a:r>
              <a:rPr lang="en-AU" dirty="0" err="1" smtClean="0"/>
              <a:t>TGax</a:t>
            </a:r>
            <a:r>
              <a:rPr lang="en-AU" dirty="0" smtClean="0"/>
              <a:t> to consider the request</a:t>
            </a:r>
          </a:p>
          <a:p>
            <a:pPr lvl="2"/>
            <a:r>
              <a:rPr lang="en-AU" dirty="0" smtClean="0"/>
              <a:t>And associated issues</a:t>
            </a:r>
          </a:p>
          <a:p>
            <a:pPr lvl="1"/>
            <a:r>
              <a:rPr lang="en-AU" dirty="0" smtClean="0"/>
              <a:t>Establish an </a:t>
            </a:r>
            <a:r>
              <a:rPr lang="en-AU" dirty="0"/>
              <a:t>IEEE 802.11 </a:t>
            </a:r>
            <a:r>
              <a:rPr lang="en-AU" dirty="0" smtClean="0"/>
              <a:t>WG ad hoc to consider the request</a:t>
            </a:r>
          </a:p>
          <a:p>
            <a:pPr lvl="2"/>
            <a:r>
              <a:rPr lang="en-AU" dirty="0"/>
              <a:t>And associated issues</a:t>
            </a:r>
          </a:p>
          <a:p>
            <a:pPr lvl="1"/>
            <a:r>
              <a:rPr lang="en-AU" dirty="0" smtClean="0"/>
              <a:t>… others?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78209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Settings\dstanley\My Documents\2005Jan\802-11-Submission.pot</Template>
  <TotalTime>0</TotalTime>
  <Words>726</Words>
  <Application>Microsoft Office PowerPoint</Application>
  <PresentationFormat>On-screen Show (4:3)</PresentationFormat>
  <Paragraphs>76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802-11-Submission</vt:lpstr>
      <vt:lpstr>What should 802.11 WG do about the ED related request from 3GPP RAN1?</vt:lpstr>
      <vt:lpstr>3GPP RAN1 &amp; IEEE 802 are having an ongoing discussion related to LAA’s ED threshold</vt:lpstr>
      <vt:lpstr>3GPP RAN1 are now requesting that 802.11 also adopt a lowered ED threshold of -72dBm</vt:lpstr>
      <vt:lpstr>IEEE 802 have not yet responded to 3GPP RAN1’s request for 802.11 to use ED threshold of -72dBm</vt:lpstr>
      <vt:lpstr>There are many related issues that need to be addressed before responding to 3GPP RAN1 </vt:lpstr>
      <vt:lpstr>How should IEEE 802.11 WG consider the issues related to 3GPP RAN1’s request for a new 802.11 ED?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2011-09-19T06:02:14Z</dcterms:created>
  <dcterms:modified xsi:type="dcterms:W3CDTF">2016-09-13T18:01:39Z</dcterms:modified>
</cp:coreProperties>
</file>