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89" r:id="rId4"/>
    <p:sldId id="290" r:id="rId5"/>
    <p:sldId id="291" r:id="rId6"/>
    <p:sldId id="29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802.11-16/1263r0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should 802.11 WG do about the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ED related request from 3GPP RAN1?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Sep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</a:t>
            </a:r>
            <a:r>
              <a:rPr lang="en-GB" dirty="0" smtClean="0"/>
              <a:t>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</a:t>
            </a:r>
            <a:r>
              <a:rPr lang="en-US" dirty="0" smtClean="0"/>
              <a:t>rather than </a:t>
            </a:r>
            <a:r>
              <a:rPr lang="en-US" dirty="0" smtClean="0"/>
              <a:t>the currently defined </a:t>
            </a:r>
            <a:r>
              <a:rPr lang="en-US" dirty="0" smtClean="0"/>
              <a:t>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</a:t>
            </a:r>
            <a:r>
              <a:rPr lang="en-US" dirty="0" smtClean="0"/>
              <a:t>y </a:t>
            </a:r>
            <a:r>
              <a:rPr lang="en-US" dirty="0" smtClean="0"/>
              <a:t>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</a:t>
            </a:r>
          </a:p>
          <a:p>
            <a:pPr lvl="1"/>
            <a:r>
              <a:rPr lang="en-AU" dirty="0" smtClean="0"/>
              <a:t>Leave it to IEEE 802.19 WG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726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What should 802.11 WG do about the ED related request from 3GPP RAN1?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2016-09-13T18:01:39Z</dcterms:modified>
</cp:coreProperties>
</file>