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9" d="100"/>
          <a:sy n="19" d="100"/>
        </p:scale>
        <p:origin x="2139" y="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2355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802.11-16/1212r0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802.11-16/1212r0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Solomon Trainin,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7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69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7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0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06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0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76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6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9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5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0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802.11-16/1212r0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9CE83-60CE-43EF-ACE1-9413FEA7B8B5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0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094" y="764703"/>
            <a:ext cx="7772400" cy="662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EDMG Block Acknowledgement frame format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7084" y="173364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502707"/>
              </p:ext>
            </p:extLst>
          </p:nvPr>
        </p:nvGraphicFramePr>
        <p:xfrm>
          <a:off x="674688" y="2797175"/>
          <a:ext cx="7750175" cy="239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5" imgW="8248712" imgH="2553940" progId="Word.Document.8">
                  <p:embed/>
                </p:oleObj>
              </mc:Choice>
              <mc:Fallback>
                <p:oleObj name="Document" r:id="rId5" imgW="8248712" imgH="25539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2797175"/>
                        <a:ext cx="7750175" cy="239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576" y="24124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Do you agree to insert the following in section 2.2.1 of the SFD: “EDMG BA format is as defined in &lt;slide </a:t>
            </a:r>
            <a:r>
              <a:rPr lang="en-US" b="0" dirty="0" smtClean="0"/>
              <a:t>5&gt; </a:t>
            </a:r>
            <a:r>
              <a:rPr lang="en-US" b="0" dirty="0"/>
              <a:t>and  &lt;slide </a:t>
            </a:r>
            <a:r>
              <a:rPr lang="en-US" b="0" dirty="0" smtClean="0"/>
              <a:t>6&gt;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3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Times New Roman" pitchFamily="16" charset="0"/>
              <a:buAutoNum type="arabicPeriod"/>
            </a:pPr>
            <a:r>
              <a:rPr lang="en-US" dirty="0"/>
              <a:t>11-16-0616-02-00ax-blockack-generation-and-selection-rules</a:t>
            </a:r>
          </a:p>
          <a:p>
            <a:pPr marL="514350" indent="-514350">
              <a:buFont typeface="Times New Roman" pitchFamily="16" charset="0"/>
              <a:buAutoNum type="arabicPeriod"/>
            </a:pPr>
            <a:r>
              <a:rPr lang="en-US" dirty="0"/>
              <a:t>11-16-0308-00-00ay BA performance for high EDMG PHY rates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r>
              <a:rPr lang="en-US" b="0" dirty="0" smtClean="0"/>
              <a:t>EDMG BA format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25422" y="836712"/>
            <a:ext cx="8229600" cy="648072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Purpose and definitions</a:t>
            </a:r>
            <a:endParaRPr lang="en-US" kern="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94506" y="1715071"/>
            <a:ext cx="8229600" cy="37052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The purpose of this presentation is to provide more details to NG60 BA frame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Adopt smart idea presented in </a:t>
            </a:r>
            <a:r>
              <a:rPr lang="en-US" kern="0" dirty="0" err="1" smtClean="0"/>
              <a:t>TGax</a:t>
            </a:r>
            <a:r>
              <a:rPr lang="en-US" kern="0" dirty="0" smtClean="0"/>
              <a:t> to have few sizes of bitmap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Unify BA frame format to support Flow control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Support “The size of the Block Ack window bitmap for EDMG STAs shall be 1024 bits.”</a:t>
            </a:r>
          </a:p>
          <a:p>
            <a:endParaRPr lang="en-US" kern="0" dirty="0" smtClean="0"/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656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2738" y="71116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Extended compressed BA variant</a:t>
            </a:r>
            <a:endParaRPr lang="en-US" kern="0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35" y="1628800"/>
            <a:ext cx="7603299" cy="328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4506" y="691113"/>
            <a:ext cx="8229600" cy="81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Extended compressed BA Format</a:t>
            </a:r>
            <a:endParaRPr lang="en-US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417638"/>
            <a:ext cx="5422951" cy="1235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149" y="2772251"/>
            <a:ext cx="5191201" cy="1200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0201" y="4626440"/>
            <a:ext cx="5145998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4419600"/>
            <a:ext cx="5422951" cy="8294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86400" y="4419600"/>
            <a:ext cx="1610140" cy="1437409"/>
          </a:xfrm>
          <a:prstGeom prst="ellipse">
            <a:avLst/>
          </a:prstGeom>
          <a:noFill/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75351" y="3599690"/>
            <a:ext cx="3263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definition of the subfield is presented in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4506" y="798423"/>
            <a:ext cx="8229600" cy="6397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3600" kern="0" dirty="0" smtClean="0"/>
              <a:t>EDMG BA Information filed  </a:t>
            </a:r>
            <a:endParaRPr lang="en-US" sz="36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05776"/>
              </p:ext>
            </p:extLst>
          </p:nvPr>
        </p:nvGraphicFramePr>
        <p:xfrm>
          <a:off x="769938" y="1579344"/>
          <a:ext cx="7772400" cy="101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38200"/>
                <a:gridCol w="3733800"/>
                <a:gridCol w="1257300"/>
                <a:gridCol w="1943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 Ack starting</a:t>
                      </a:r>
                      <a:r>
                        <a:rPr lang="en-US" baseline="0" dirty="0" smtClean="0"/>
                        <a:t> Sequence 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Ack Bitmap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RBUFCAP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</a:t>
                      </a:r>
                      <a:r>
                        <a:rPr lang="en-US" baseline="-25000" dirty="0" smtClean="0"/>
                        <a:t>i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57399" y="2515463"/>
            <a:ext cx="3375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 information field 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602063"/>
              </p:ext>
            </p:extLst>
          </p:nvPr>
        </p:nvGraphicFramePr>
        <p:xfrm>
          <a:off x="946200" y="3107571"/>
          <a:ext cx="4724400" cy="13502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4924"/>
                <a:gridCol w="2769476"/>
              </a:tblGrid>
              <a:tr h="22174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B0                     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                                 B15</a:t>
                      </a:r>
                      <a:endParaRPr lang="en-US" dirty="0"/>
                    </a:p>
                  </a:txBody>
                  <a:tcPr/>
                </a:tc>
              </a:tr>
              <a:tr h="613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Reserved (0)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Starting</a:t>
                      </a:r>
                      <a:r>
                        <a:rPr lang="en-US" baseline="0" dirty="0" smtClean="0"/>
                        <a:t> Sequence Number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8258" y="4591437"/>
            <a:ext cx="4900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Block Ack Starting Sequence Control subfield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946141"/>
              </p:ext>
            </p:extLst>
          </p:nvPr>
        </p:nvGraphicFramePr>
        <p:xfrm>
          <a:off x="6446387" y="2915573"/>
          <a:ext cx="2057400" cy="304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Bitmap</a:t>
                      </a:r>
                      <a:r>
                        <a:rPr lang="en-US" baseline="0" dirty="0" smtClean="0"/>
                        <a:t> size index</a:t>
                      </a:r>
                    </a:p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</a:t>
                      </a:r>
                      <a:r>
                        <a:rPr lang="en-US" baseline="-25000" dirty="0" smtClean="0"/>
                        <a:t>i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5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835886"/>
            <a:ext cx="8229600" cy="648898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Relevant rules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857517"/>
            <a:ext cx="8229600" cy="39933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BA Bitmap length is negotiated during BA setup (for each TID)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The size of the Block Ack window bitmap for EDMG STAs shall be one of 64, 128, 256, 512 or 1024 bits. </a:t>
            </a:r>
            <a:r>
              <a:rPr lang="en-US" sz="2200" b="0" dirty="0" smtClean="0"/>
              <a:t>The </a:t>
            </a:r>
            <a:r>
              <a:rPr lang="en-US" sz="2200" b="0" dirty="0"/>
              <a:t>size of the Block Ack bitmap for a TID shall be the smallest size that is greater than the minimum </a:t>
            </a:r>
            <a:r>
              <a:rPr lang="en-US" sz="2200" b="0" dirty="0" smtClean="0"/>
              <a:t>between </a:t>
            </a:r>
            <a:r>
              <a:rPr lang="en-US" sz="2200" b="0" dirty="0"/>
              <a:t>the value of the Buffer Size field in the ADDBA Request and Response frames that set up the b</a:t>
            </a:r>
            <a:r>
              <a:rPr lang="en-US" sz="2200" b="0" dirty="0" smtClean="0"/>
              <a:t>lock </a:t>
            </a:r>
            <a:r>
              <a:rPr lang="en-US" sz="2200" b="0" dirty="0"/>
              <a:t>ack agreement for the TID. </a:t>
            </a:r>
            <a:endParaRPr lang="en-US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6976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55679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Do you agree to change the following sentence in section 2.2.1 of the SFD: “The length size of the Block Ack window bitmap for EDMG STAs shall be one of 64, 128, 256, 512 or 1024 bits.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1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55679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</a:t>
            </a:r>
            <a:r>
              <a:rPr lang="en-US" b="0" dirty="0"/>
              <a:t>you agree to insert the following sentence in section 3 of the SFD: “The length of the Block Ack bitmap is determined as a result of the Buffer Size negotiation in the ADDBA Request/Response frame exchange as specified in &lt;slide </a:t>
            </a:r>
            <a:r>
              <a:rPr lang="en-US" b="0" dirty="0" smtClean="0"/>
              <a:t>7&gt;”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8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287</TotalTime>
  <Words>517</Words>
  <Application>Microsoft Office PowerPoint</Application>
  <PresentationFormat>On-screen Show (4:3)</PresentationFormat>
  <Paragraphs>100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MS Gothic</vt:lpstr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EDMG Block Acknowledgement frame format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Straw Polls</vt:lpstr>
      <vt:lpstr>Straw Polls</vt:lpstr>
      <vt:lpstr>Straw Polls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EDMG Block Acknowledgement frame format</dc:title>
  <dc:creator>Trainin, Solomon</dc:creator>
  <cp:lastModifiedBy>Trainin, Solomon 33</cp:lastModifiedBy>
  <cp:revision>40</cp:revision>
  <cp:lastPrinted>1601-01-01T00:00:00Z</cp:lastPrinted>
  <dcterms:created xsi:type="dcterms:W3CDTF">2016-09-11T14:22:53Z</dcterms:created>
  <dcterms:modified xsi:type="dcterms:W3CDTF">2016-09-11T19:38:10Z</dcterms:modified>
</cp:coreProperties>
</file>