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4" autoAdjust="0"/>
    <p:restoredTop sz="94771" autoAdjust="0"/>
  </p:normalViewPr>
  <p:slideViewPr>
    <p:cSldViewPr>
      <p:cViewPr>
        <p:scale>
          <a:sx n="100" d="100"/>
          <a:sy n="100" d="100"/>
        </p:scale>
        <p:origin x="-744" y="22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802.11-16/1094r0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802.11-16/1094r0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802.11-16/1094r0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802.11-16/1094r0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802.11-16/1094r0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802.11-16/1094r0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2016-09-12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28117"/>
              </p:ext>
            </p:extLst>
          </p:nvPr>
        </p:nvGraphicFramePr>
        <p:xfrm>
          <a:off x="685800" y="2971800"/>
          <a:ext cx="78105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Document" r:id="rId4" imgW="8324914" imgH="2569408" progId="Word.Document.8">
                  <p:embed/>
                </p:oleObj>
              </mc:Choice>
              <mc:Fallback>
                <p:oleObj name="Document" r:id="rId4" imgW="8324914" imgH="25694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10500" cy="2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P802.11REVmc Report to EC on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unconditional approval to send P802.11REVmc Draft 8.0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2016-09-14.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xx yes, x no , x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P802.11REVmc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43756"/>
              </p:ext>
            </p:extLst>
          </p:nvPr>
        </p:nvGraphicFramePr>
        <p:xfrm>
          <a:off x="1066800" y="1524000"/>
          <a:ext cx="7162800" cy="44348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26,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26,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P802.11REVmc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June 30,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191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August 20,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193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 8,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914400" y="6019800"/>
            <a:ext cx="7162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* </a:t>
            </a:r>
            <a:r>
              <a:rPr lang="en-US" altLang="ko-KR" sz="1400" dirty="0" smtClean="0"/>
              <a:t>SB3 Post Ballot “Approve” vote change from.</a:t>
            </a:r>
            <a:endParaRPr lang="en-US" altLang="ko-K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P802.11REVmc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077527"/>
              </p:ext>
            </p:extLst>
          </p:nvPr>
        </p:nvGraphicFramePr>
        <p:xfrm>
          <a:off x="1293091" y="1756973"/>
          <a:ext cx="6403109" cy="46743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April 26,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1899  (547T , 1352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26,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P802.11REVmc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828 (417 T, 411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June 30,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334 (97 T, 237 E includes 18 trivial technical)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August 20,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48 (24 T, 24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 8,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(1Editorial, from “Approve” voter)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50201"/>
              </p:ext>
            </p:extLst>
          </p:nvPr>
        </p:nvGraphicFramePr>
        <p:xfrm>
          <a:off x="1115616" y="1600200"/>
          <a:ext cx="7418784" cy="21716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5584"/>
                <a:gridCol w="914400"/>
                <a:gridCol w="1143000"/>
                <a:gridCol w="1143000"/>
                <a:gridCol w="1143000"/>
                <a:gridCol w="1143000"/>
                <a:gridCol w="10668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4th  Re-</a:t>
                      </a:r>
                      <a:b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circulation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35210"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Calibri" panose="020F0502020204030204" pitchFamily="34" charset="0"/>
                        </a:rPr>
                        <a:t>Fischer, Matthew </a:t>
                      </a:r>
                      <a:endParaRPr lang="ko-KR" altLang="en-US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189490"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 smtClean="0">
                <a:ea typeface="ＭＳ Ｐゴシック" pitchFamily="34" charset="-128"/>
              </a:rPr>
              <a:t>Matthew Fischer CIDs:</a:t>
            </a:r>
          </a:p>
          <a:p>
            <a:pPr lvl="1"/>
            <a:r>
              <a:rPr lang="en-GB" kern="0" dirty="0" smtClean="0">
                <a:ea typeface="ＭＳ Ｐゴシック" pitchFamily="34" charset="-128"/>
              </a:rPr>
              <a:t>CID 5955 Operating Mode Notification </a:t>
            </a:r>
            <a:r>
              <a:rPr lang="en-GB" kern="0" dirty="0" smtClean="0">
                <a:ea typeface="ＭＳ Ｐゴシック" pitchFamily="34" charset="-128"/>
              </a:rPr>
              <a:t>applicability (VHT/HT)</a:t>
            </a:r>
            <a:endParaRPr lang="en-GB" kern="0" dirty="0" smtClean="0">
              <a:ea typeface="ＭＳ Ｐゴシック" pitchFamily="34" charset="-128"/>
            </a:endParaRPr>
          </a:p>
          <a:p>
            <a:pPr lvl="1"/>
            <a:r>
              <a:rPr lang="en-GB" kern="0" dirty="0" smtClean="0">
                <a:ea typeface="ＭＳ Ｐゴシック" pitchFamily="34" charset="-128"/>
              </a:rPr>
              <a:t>CIDs 5961, 5962, 5963, 5964 – Addition of new capabilities or extensions; </a:t>
            </a:r>
            <a:r>
              <a:rPr lang="en-GB" kern="0" dirty="0" smtClean="0">
                <a:ea typeface="ＭＳ Ｐゴシック" pitchFamily="34" charset="-128"/>
              </a:rPr>
              <a:t>rejected due to insufficient </a:t>
            </a:r>
            <a:r>
              <a:rPr lang="en-GB" kern="0" dirty="0" smtClean="0">
                <a:ea typeface="ＭＳ Ｐゴシック" pitchFamily="34" charset="-128"/>
              </a:rPr>
              <a:t>detail provided</a:t>
            </a:r>
          </a:p>
          <a:p>
            <a:r>
              <a:rPr lang="en-GB" kern="0" dirty="0" smtClean="0">
                <a:ea typeface="ＭＳ Ｐゴシック" pitchFamily="34" charset="-128"/>
              </a:rPr>
              <a:t>Mark Rison </a:t>
            </a:r>
            <a:r>
              <a:rPr lang="en-GB" kern="0" dirty="0" smtClean="0">
                <a:ea typeface="ＭＳ Ｐゴシック" pitchFamily="34" charset="-128"/>
              </a:rPr>
              <a:t>CIDs</a:t>
            </a:r>
          </a:p>
          <a:p>
            <a:pPr lvl="1"/>
            <a:r>
              <a:rPr lang="en-GB" dirty="0" smtClean="0"/>
              <a:t>CID 9032 </a:t>
            </a:r>
            <a:r>
              <a:rPr lang="en-GB" dirty="0"/>
              <a:t>(</a:t>
            </a:r>
            <a:r>
              <a:rPr lang="en-GB" dirty="0" err="1"/>
              <a:t>TSes</a:t>
            </a:r>
            <a:r>
              <a:rPr lang="en-GB" dirty="0"/>
              <a:t> across a </a:t>
            </a:r>
            <a:r>
              <a:rPr lang="en-GB" dirty="0" err="1"/>
              <a:t>reassoc</a:t>
            </a:r>
            <a:r>
              <a:rPr lang="en-GB" dirty="0"/>
              <a:t> to same AP)</a:t>
            </a:r>
            <a:endParaRPr lang="en-US" dirty="0"/>
          </a:p>
          <a:p>
            <a:pPr lvl="1"/>
            <a:r>
              <a:rPr lang="en-GB" dirty="0" smtClean="0"/>
              <a:t>CIDs 9033</a:t>
            </a:r>
            <a:r>
              <a:rPr lang="en-GB" dirty="0"/>
              <a:t>, 9034, 9035, 9036, 9037, 9038 (ESP bugs)</a:t>
            </a:r>
            <a:endParaRPr lang="en-US" dirty="0"/>
          </a:p>
          <a:p>
            <a:pPr lvl="1"/>
            <a:r>
              <a:rPr lang="en-GB" dirty="0" smtClean="0"/>
              <a:t>CID 9041 </a:t>
            </a:r>
            <a:r>
              <a:rPr lang="en-GB" dirty="0"/>
              <a:t>(a "frame" can't be both an MPDU and a PPDU)</a:t>
            </a:r>
            <a:endParaRPr lang="en-US" dirty="0"/>
          </a:p>
          <a:p>
            <a:pPr lvl="1"/>
            <a:r>
              <a:rPr lang="en-GB" dirty="0" smtClean="0"/>
              <a:t>CID 9043 </a:t>
            </a:r>
            <a:r>
              <a:rPr lang="en-GB" dirty="0"/>
              <a:t>(parameters are not elements)</a:t>
            </a:r>
            <a:endParaRPr lang="en-US" dirty="0"/>
          </a:p>
          <a:p>
            <a:pPr lvl="1"/>
            <a:r>
              <a:rPr lang="en-GB" dirty="0" smtClean="0"/>
              <a:t>CID 9044 </a:t>
            </a:r>
            <a:r>
              <a:rPr lang="en-GB" dirty="0"/>
              <a:t>(</a:t>
            </a:r>
            <a:r>
              <a:rPr lang="en-GB" dirty="0" err="1"/>
              <a:t>a?TFTwoLength</a:t>
            </a:r>
            <a:r>
              <a:rPr lang="en-GB" dirty="0"/>
              <a:t> integers or not?)</a:t>
            </a:r>
            <a:endParaRPr lang="en-US" dirty="0"/>
          </a:p>
          <a:p>
            <a:pPr lvl="1"/>
            <a:r>
              <a:rPr lang="en-GB" dirty="0" smtClean="0"/>
              <a:t>CID 9046 </a:t>
            </a:r>
            <a:r>
              <a:rPr lang="en-GB" dirty="0"/>
              <a:t>(definition of "PHY header" for the purpose of PHY characteristics)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</a:t>
            </a:r>
            <a:r>
              <a:rPr lang="en-GB" dirty="0" smtClean="0">
                <a:ea typeface="ＭＳ Ｐゴシック" pitchFamily="34" charset="-128"/>
              </a:rPr>
              <a:t>comments – to be added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592921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P802.11mc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576559"/>
              </p:ext>
            </p:extLst>
          </p:nvPr>
        </p:nvGraphicFramePr>
        <p:xfrm>
          <a:off x="685800" y="1524000"/>
          <a:ext cx="8229600" cy="146304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unconditional 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87637</TotalTime>
  <Words>807</Words>
  <Application>Microsoft Office PowerPoint</Application>
  <PresentationFormat>On-screen Show (4:3)</PresentationFormat>
  <Paragraphs>214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PowerPoint Presentation</vt:lpstr>
      <vt:lpstr>Introduction</vt:lpstr>
      <vt:lpstr>Sponsor Ballot Results – P802.11REVmc</vt:lpstr>
      <vt:lpstr>Sponsor Ballot Comments – P802.11REVmc</vt:lpstr>
      <vt:lpstr>Unsatisfied comments by commenter</vt:lpstr>
      <vt:lpstr>Unsatisfied comments by topics</vt:lpstr>
      <vt:lpstr>Unsatisfied comments – to be added</vt:lpstr>
      <vt:lpstr>Mandatory Coordination</vt:lpstr>
      <vt:lpstr>P802.11mc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P802.11REVmc Report to EC for REVCOM</dc:title>
  <dc:creator>dorothy.stanley@hpe.com</dc:creator>
  <cp:keywords>October 2016</cp:keywords>
  <cp:lastModifiedBy>Dorothy Stanley</cp:lastModifiedBy>
  <cp:revision>2788</cp:revision>
  <cp:lastPrinted>1998-02-10T13:28:06Z</cp:lastPrinted>
  <dcterms:created xsi:type="dcterms:W3CDTF">2007-04-17T18:10:23Z</dcterms:created>
  <dcterms:modified xsi:type="dcterms:W3CDTF">2016-09-12T13:32:23Z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