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57" r:id="rId3"/>
    <p:sldId id="296" r:id="rId4"/>
    <p:sldId id="297" r:id="rId5"/>
    <p:sldId id="298" r:id="rId6"/>
    <p:sldId id="429" r:id="rId7"/>
    <p:sldId id="469" r:id="rId8"/>
    <p:sldId id="472" r:id="rId9"/>
    <p:sldId id="272" r:id="rId10"/>
    <p:sldId id="464" r:id="rId11"/>
    <p:sldId id="465" r:id="rId12"/>
    <p:sldId id="466" r:id="rId13"/>
    <p:sldId id="467" r:id="rId14"/>
    <p:sldId id="305" r:id="rId15"/>
    <p:sldId id="322" r:id="rId16"/>
    <p:sldId id="426" r:id="rId17"/>
    <p:sldId id="293" r:id="rId18"/>
    <p:sldId id="484"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5037" autoAdjust="0"/>
  </p:normalViewPr>
  <p:slideViewPr>
    <p:cSldViewPr showGuides="1">
      <p:cViewPr>
        <p:scale>
          <a:sx n="115" d="100"/>
          <a:sy n="115" d="100"/>
        </p:scale>
        <p:origin x="1440" y="-920"/>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6" d="100"/>
          <a:sy n="76" d="100"/>
        </p:scale>
        <p:origin x="2096" y="2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dirty="0"/>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Hiroshi Mano (Root,Inc.)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E0BDAB5-0E9A-0944-83A9-C1762299F6AC}" type="slidenum">
              <a:rPr lang="en-US" altLang="ja-JP"/>
              <a:pPr>
                <a:defRPr/>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658DDA19-48F8-D54F-B94A-B5244F20A2C8}" type="slidenum">
              <a:rPr lang="en-US" altLang="ja-JP"/>
              <a:pPr>
                <a:defRPr/>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Need</a:t>
            </a:r>
            <a:r>
              <a:rPr lang="en-US" baseline="0" dirty="0" smtClean="0"/>
              <a:t> to be in SB on Oct 17 final SB on draft unchanged.</a:t>
            </a:r>
          </a:p>
          <a:p>
            <a:pPr lvl="2"/>
            <a:r>
              <a:rPr lang="en-US" altLang="ja-JP" dirty="0" smtClean="0">
                <a:solidFill>
                  <a:srgbClr val="FF0000"/>
                </a:solidFill>
              </a:rPr>
              <a:t>Note: Aug16 </a:t>
            </a:r>
            <a:r>
              <a:rPr lang="en-US" altLang="ja-JP" dirty="0" err="1" smtClean="0">
                <a:solidFill>
                  <a:srgbClr val="FF0000"/>
                </a:solidFill>
              </a:rPr>
              <a:t>recirc</a:t>
            </a:r>
            <a:r>
              <a:rPr lang="en-US" altLang="ja-JP" dirty="0" smtClean="0">
                <a:solidFill>
                  <a:srgbClr val="FF0000"/>
                </a:solidFill>
              </a:rPr>
              <a:t> to make final technical changes (D9.0) based on comment resolutions this week</a:t>
            </a:r>
          </a:p>
          <a:p>
            <a:pPr lvl="2"/>
            <a:r>
              <a:rPr lang="en-US" altLang="ja-JP" dirty="0" smtClean="0">
                <a:solidFill>
                  <a:srgbClr val="FF0000"/>
                </a:solidFill>
              </a:rPr>
              <a:t>Sep 16 (D10.0) only changes due to merging </a:t>
            </a:r>
            <a:r>
              <a:rPr lang="en-US" altLang="ja-JP" dirty="0" err="1" smtClean="0">
                <a:solidFill>
                  <a:srgbClr val="FF0000"/>
                </a:solidFill>
              </a:rPr>
              <a:t>REVmc</a:t>
            </a:r>
            <a:endParaRPr lang="en-US" altLang="ja-JP" dirty="0" smtClean="0">
              <a:solidFill>
                <a:srgbClr val="FF0000"/>
              </a:solidFill>
            </a:endParaRPr>
          </a:p>
          <a:p>
            <a:pPr lvl="2"/>
            <a:r>
              <a:rPr lang="en-US" altLang="ja-JP" dirty="0" smtClean="0">
                <a:solidFill>
                  <a:srgbClr val="FF0000"/>
                </a:solidFill>
              </a:rPr>
              <a:t>Oct 16 (D10.0-unchanged) </a:t>
            </a:r>
            <a:r>
              <a:rPr lang="en-US" altLang="ja-JP" dirty="0" err="1" smtClean="0">
                <a:solidFill>
                  <a:srgbClr val="FF0000"/>
                </a:solidFill>
              </a:rPr>
              <a:t>recirc</a:t>
            </a:r>
            <a:r>
              <a:rPr lang="en-US" altLang="ja-JP" dirty="0" smtClean="0">
                <a:solidFill>
                  <a:srgbClr val="FF0000"/>
                </a:solidFill>
              </a:rPr>
              <a:t> of unchanged draft</a:t>
            </a:r>
          </a:p>
          <a:p>
            <a:endParaRPr lang="en-US" dirty="0"/>
          </a:p>
        </p:txBody>
      </p:sp>
      <p:sp>
        <p:nvSpPr>
          <p:cNvPr id="4" name="Kopfzeilenplatzhalter 3"/>
          <p:cNvSpPr>
            <a:spLocks noGrp="1"/>
          </p:cNvSpPr>
          <p:nvPr>
            <p:ph type="hdr" sz="quarter" idx="10"/>
          </p:nvPr>
        </p:nvSpPr>
        <p:spPr/>
        <p:txBody>
          <a:bodyPr/>
          <a:lstStyle/>
          <a:p>
            <a:pPr>
              <a:defRPr/>
            </a:pPr>
            <a:r>
              <a:rPr lang="de-DE" smtClean="0"/>
              <a:t>doc.: IEEE 802.11-16/xxxxr0</a:t>
            </a:r>
            <a:endParaRPr lang="en-US"/>
          </a:p>
        </p:txBody>
      </p:sp>
      <p:sp>
        <p:nvSpPr>
          <p:cNvPr id="5" name="Datumsplatzhalter 4"/>
          <p:cNvSpPr>
            <a:spLocks noGrp="1"/>
          </p:cNvSpPr>
          <p:nvPr>
            <p:ph type="dt" idx="11"/>
          </p:nvPr>
        </p:nvSpPr>
        <p:spPr/>
        <p:txBody>
          <a:bodyPr/>
          <a:lstStyle/>
          <a:p>
            <a:pPr>
              <a:defRPr/>
            </a:pPr>
            <a:r>
              <a:rPr lang="de-DE" smtClean="0"/>
              <a:t>July 2016</a:t>
            </a:r>
            <a:endParaRPr lang="en-US"/>
          </a:p>
        </p:txBody>
      </p:sp>
      <p:sp>
        <p:nvSpPr>
          <p:cNvPr id="6" name="Fußzeilenplatzhalter 5"/>
          <p:cNvSpPr>
            <a:spLocks noGrp="1"/>
          </p:cNvSpPr>
          <p:nvPr>
            <p:ph type="ftr" sz="quarter" idx="12"/>
          </p:nvPr>
        </p:nvSpPr>
        <p:spPr/>
        <p:txBody>
          <a:bodyPr/>
          <a:lstStyle/>
          <a:p>
            <a:pPr lvl="4">
              <a:defRPr/>
            </a:pPr>
            <a:r>
              <a:rPr lang="de-DE" smtClean="0"/>
              <a:t>Marc Emmelmann, SELF</a:t>
            </a:r>
            <a:endParaRPr lang="en-US"/>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18</a:t>
            </a:fld>
            <a:endParaRPr lang="en-US" altLang="ja-JP"/>
          </a:p>
        </p:txBody>
      </p:sp>
    </p:spTree>
    <p:extLst>
      <p:ext uri="{BB962C8B-B14F-4D97-AF65-F5344CB8AC3E}">
        <p14:creationId xmlns:p14="http://schemas.microsoft.com/office/powerpoint/2010/main" val="281795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dirty="0">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29324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11</a:t>
            </a:fld>
            <a:endParaRPr lang="en-US" altLang="ja-JP"/>
          </a:p>
        </p:txBody>
      </p:sp>
    </p:spTree>
    <p:extLst>
      <p:ext uri="{BB962C8B-B14F-4D97-AF65-F5344CB8AC3E}">
        <p14:creationId xmlns:p14="http://schemas.microsoft.com/office/powerpoint/2010/main" val="766805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13</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16</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37B09A0-BB64-D944-91DA-E0878867DF64}"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6B96CA3-E382-3442-AFFD-A7E4C21871F7}"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AEDB6D0-FFAE-0B45-B840-AFAB375B010A}"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275D85B-EEFE-A142-B02B-B9A3C4542434}"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060BA80-4FDB-C140-AD27-D6552766E67E}"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01B002-A266-024B-B22F-DC19655FC800}"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ADC790-B12E-AA44-AF08-80525594A063}"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947AE1E1-1499-D74A-95A4-7F4FAB76A92F}"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4C7CEA63-2B76-A643-8598-A4403A39BBE7}"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7E0BA808-DB25-844A-A2EE-229D6A5C1DE9}"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19255177-E4EC-BE4C-B516-B975FB15DBA0}"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B504787E-AE3C-CC4D-B314-7185A8D42722}" type="slidenum">
              <a:rPr lang="en-US" altLang="ja-JP"/>
              <a:pPr>
                <a:defRPr/>
              </a:pPr>
              <a:t>‹#›</a:t>
            </a:fld>
            <a:endParaRPr lang="en-US" altLang="ja-JP" dirty="0"/>
          </a:p>
        </p:txBody>
      </p:sp>
      <p:sp>
        <p:nvSpPr>
          <p:cNvPr id="1031" name="Rectangle 7"/>
          <p:cNvSpPr>
            <a:spLocks noChangeArrowheads="1"/>
          </p:cNvSpPr>
          <p:nvPr userDrawn="1"/>
        </p:nvSpPr>
        <p:spPr bwMode="auto">
          <a:xfrm>
            <a:off x="5149597" y="332601"/>
            <a:ext cx="329590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802.11-16-1089r0</a:t>
            </a:r>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Sep  2016 Warsaw</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2016-09-11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a:t>
            </a:r>
            <a:r>
              <a:rPr lang="en-US" sz="2100" i="1" dirty="0" err="1"/>
              <a:t>standards.ieee.org</a:t>
            </a:r>
            <a:r>
              <a:rPr lang="en-US" sz="2100" i="1" dirty="0"/>
              <a:t>/develop/policies/bylaws/sect6-7.html#6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/about/</a:t>
            </a:r>
            <a:r>
              <a:rPr lang="en-US" sz="2100" i="1" dirty="0" err="1"/>
              <a:t>sasb</a:t>
            </a:r>
            <a:r>
              <a:rPr lang="en-US" sz="2100" i="1" dirty="0"/>
              <a:t>/</a:t>
            </a:r>
            <a:r>
              <a:rPr lang="en-US" sz="2100" i="1" dirty="0" err="1"/>
              <a:t>patcom</a:t>
            </a:r>
            <a:r>
              <a:rPr lang="en-US" sz="2100" i="1" dirty="0"/>
              <a:t>/</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TGai meeting minutes of </a:t>
            </a:r>
            <a:br>
              <a:rPr lang="en-US" altLang="ja-JP" dirty="0" smtClean="0"/>
            </a:br>
            <a:r>
              <a:rPr lang="en-US" altLang="ja-JP" dirty="0" smtClean="0"/>
              <a:t>San Diego</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smtClean="0">
                <a:ea typeface="ＭＳ Ｐゴシック" pitchFamily="-84" charset="-128"/>
                <a:cs typeface="ＭＳ Ｐゴシック" pitchFamily="-84" charset="-128"/>
              </a:rPr>
              <a:t>TGai Meeting Minutes for the IEEE 802.11 San Diego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16-1031r0</a:t>
            </a:r>
          </a:p>
          <a:p>
            <a:pPr lvl="1"/>
            <a:r>
              <a:rPr lang="en-GB" altLang="ja-JP" dirty="0"/>
              <a:t>https://</a:t>
            </a:r>
            <a:r>
              <a:rPr lang="en-GB" altLang="ja-JP" dirty="0" err="1"/>
              <a:t>mentor.ieee.org</a:t>
            </a:r>
            <a:r>
              <a:rPr lang="en-GB" altLang="ja-JP" dirty="0"/>
              <a:t>/802.11/</a:t>
            </a:r>
            <a:r>
              <a:rPr lang="en-GB" altLang="ja-JP" dirty="0" err="1"/>
              <a:t>dcn</a:t>
            </a:r>
            <a:r>
              <a:rPr lang="en-GB" altLang="ja-JP" dirty="0"/>
              <a:t>/16/11-16-1031-00-00ai-july-2016-san-diego-session-minutes.doc</a:t>
            </a:r>
            <a:r>
              <a:rPr lang="en-US" altLang="ja-JP" dirty="0" smtClean="0"/>
              <a:t>Moved: </a:t>
            </a:r>
          </a:p>
          <a:p>
            <a:r>
              <a:rPr lang="en-US" altLang="ja-JP" dirty="0" smtClean="0"/>
              <a:t>Seconded</a:t>
            </a:r>
          </a:p>
          <a:p>
            <a:r>
              <a:rPr lang="en-US" altLang="ja-JP" dirty="0" smtClean="0">
                <a:ea typeface="ＭＳ Ｐゴシック" pitchFamily="-84" charset="-128"/>
                <a:cs typeface="ＭＳ Ｐゴシック" pitchFamily="-84" charset="-128"/>
              </a:rPr>
              <a:t>Result </a:t>
            </a:r>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3" name="日付プレースホルダー 2"/>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a:t>
            </a:r>
          </a:p>
          <a:p>
            <a:pPr lvl="1"/>
            <a:endParaRPr lang="en-US" altLang="ja-JP" dirty="0" smtClean="0">
              <a:ea typeface="ＭＳ Ｐゴシック" pitchFamily="-84" charset="-128"/>
              <a:cs typeface="ＭＳ Ｐゴシック" pitchFamily="-84" charset="-128"/>
            </a:endParaRPr>
          </a:p>
          <a:p>
            <a:pPr lvl="1"/>
            <a:endParaRPr lang="en-US" altLang="ja-JP" dirty="0">
              <a:ea typeface="ＭＳ Ｐゴシック" pitchFamily="-84" charset="-128"/>
              <a:cs typeface="ＭＳ Ｐゴシック" pitchFamily="-84" charset="-128"/>
            </a:endParaRPr>
          </a:p>
          <a:p>
            <a:r>
              <a:rPr lang="en-US" altLang="ja-JP" dirty="0" smtClean="0"/>
              <a:t>Moved: </a:t>
            </a:r>
          </a:p>
          <a:p>
            <a:r>
              <a:rPr lang="en-US" altLang="ja-JP" dirty="0" smtClean="0"/>
              <a:t>Seconded: </a:t>
            </a:r>
          </a:p>
          <a:p>
            <a:r>
              <a:rPr lang="en-US" altLang="ja-JP" dirty="0" smtClean="0"/>
              <a:t>Result: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Nov Meeting:</a:t>
            </a:r>
          </a:p>
          <a:p>
            <a:pPr lvl="1"/>
            <a:r>
              <a:rPr lang="en-US" altLang="ja-JP" sz="2800" dirty="0" smtClean="0"/>
              <a:t>Approve minutes of past meeting and teleconference</a:t>
            </a:r>
          </a:p>
          <a:p>
            <a:pPr lvl="1"/>
            <a:r>
              <a:rPr lang="en-US" altLang="ja-JP" sz="2800" dirty="0" smtClean="0"/>
              <a:t>T.B.D.</a:t>
            </a:r>
          </a:p>
          <a:p>
            <a:pPr lvl="1"/>
            <a:r>
              <a:rPr lang="en-US" altLang="ja-JP" sz="2800" dirty="0" smtClean="0"/>
              <a:t>Approve plan for Nov</a:t>
            </a:r>
          </a:p>
          <a:p>
            <a:pPr lvl="1"/>
            <a:endParaRPr lang="en-US" altLang="ja-JP" sz="2600"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70000" lnSpcReduction="20000"/>
          </a:bodyPr>
          <a:lstStyle/>
          <a:p>
            <a:pPr>
              <a:defRPr/>
            </a:pPr>
            <a:r>
              <a:rPr lang="en-GB" altLang="ja-JP" dirty="0" smtClean="0"/>
              <a:t>Motion: </a:t>
            </a:r>
          </a:p>
          <a:p>
            <a:pPr>
              <a:defRPr/>
            </a:pPr>
            <a:r>
              <a:rPr lang="en-US" altLang="ja-JP" dirty="0" smtClean="0">
                <a:solidFill>
                  <a:srgbClr val="FF0000"/>
                </a:solidFill>
              </a:rPr>
              <a:t>Teleconference shall be scheduled with 10days advanced announcement.</a:t>
            </a:r>
            <a:endParaRPr lang="ja-JP" altLang="en-US" dirty="0" smtClean="0">
              <a:solidFill>
                <a:srgbClr val="FF0000"/>
              </a:solidFill>
            </a:endParaRPr>
          </a:p>
          <a:p>
            <a:pPr lvl="1">
              <a:defRPr/>
            </a:pPr>
            <a:r>
              <a:rPr lang="en-GB" altLang="ja-JP" dirty="0" smtClean="0"/>
              <a:t>Approve the following schedule of weekly teleconferences between Sep to Nov</a:t>
            </a:r>
            <a:endParaRPr lang="en-US" altLang="ja-JP" dirty="0" smtClean="0"/>
          </a:p>
          <a:p>
            <a:pPr lvl="1">
              <a:defRPr/>
            </a:pPr>
            <a:r>
              <a:rPr lang="en-US" altLang="ja-JP" dirty="0" smtClean="0"/>
              <a:t>Tuesdays 10:00 ET</a:t>
            </a:r>
            <a:endParaRPr lang="ja-JP" altLang="en-US" dirty="0" smtClean="0"/>
          </a:p>
          <a:p>
            <a:pPr lvl="1">
              <a:defRPr/>
            </a:pPr>
            <a:r>
              <a:rPr lang="en-US" altLang="ja-JP" dirty="0" smtClean="0"/>
              <a:t>Duration 1.5 Hour</a:t>
            </a:r>
          </a:p>
          <a:p>
            <a:pPr lvl="1">
              <a:defRPr/>
            </a:pPr>
            <a:r>
              <a:rPr lang="en-US" altLang="ja-JP" dirty="0" smtClean="0"/>
              <a:t>Using WEB-EX that will be provided by Task Group Chair</a:t>
            </a:r>
          </a:p>
          <a:p>
            <a:pPr marL="457200" lvl="1" indent="0">
              <a:buNone/>
              <a:defRPr/>
            </a:pPr>
            <a:r>
              <a:rPr lang="en-US" altLang="ja-JP" dirty="0" smtClean="0"/>
              <a:t>Moved:</a:t>
            </a:r>
          </a:p>
          <a:p>
            <a:pPr marL="457200" lvl="1" indent="0">
              <a:buNone/>
              <a:defRPr/>
            </a:pPr>
            <a:r>
              <a:rPr lang="en-US" altLang="ja-JP" dirty="0" smtClean="0"/>
              <a:t>Second:</a:t>
            </a:r>
          </a:p>
          <a:p>
            <a:pPr>
              <a:defRPr/>
            </a:pPr>
            <a:r>
              <a:rPr lang="en-US" altLang="ja-JP" strike="sngStrike" dirty="0" smtClean="0">
                <a:ea typeface="ＭＳ Ｐゴシック" pitchFamily="-84" charset="-128"/>
                <a:cs typeface="ＭＳ Ｐゴシック" pitchFamily="-84" charset="-128"/>
              </a:rPr>
              <a:t>Approved  by unanimous consent</a:t>
            </a: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762000"/>
          </a:xfrm>
        </p:spPr>
        <p:txBody>
          <a:bodyPr/>
          <a:lstStyle/>
          <a:p>
            <a:r>
              <a:rPr lang="en-US" dirty="0" smtClean="0"/>
              <a:t>Timeline</a:t>
            </a:r>
            <a:endParaRPr lang="en-US" dirty="0"/>
          </a:p>
        </p:txBody>
      </p:sp>
      <p:sp>
        <p:nvSpPr>
          <p:cNvPr id="4" name="Datumsplatzhalter 3"/>
          <p:cNvSpPr>
            <a:spLocks noGrp="1"/>
          </p:cNvSpPr>
          <p:nvPr>
            <p:ph type="dt" sz="half" idx="10"/>
          </p:nvPr>
        </p:nvSpPr>
        <p:spPr/>
        <p:txBody>
          <a:bodyPr/>
          <a:lstStyle/>
          <a:p>
            <a:pPr>
              <a:defRPr/>
            </a:pPr>
            <a:r>
              <a:rPr lang="de-DE" altLang="ja-JP" smtClean="0"/>
              <a:t>July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
        <p:nvSpPr>
          <p:cNvPr id="7" name="Content Placeholder 2"/>
          <p:cNvSpPr>
            <a:spLocks noGrp="1"/>
          </p:cNvSpPr>
          <p:nvPr>
            <p:ph idx="1"/>
          </p:nvPr>
        </p:nvSpPr>
        <p:spPr>
          <a:xfrm>
            <a:off x="457200" y="1447800"/>
            <a:ext cx="8305800" cy="4114800"/>
          </a:xfrm>
        </p:spPr>
        <p:txBody>
          <a:bodyPr/>
          <a:lstStyle/>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a:t>
            </a:r>
            <a:r>
              <a:rPr lang="en-US" altLang="ja-JP" dirty="0" smtClean="0">
                <a:solidFill>
                  <a:srgbClr val="FF0000"/>
                </a:solidFill>
              </a:rPr>
              <a:t>Aug 16</a:t>
            </a:r>
            <a:br>
              <a:rPr lang="en-US" altLang="ja-JP" dirty="0" smtClean="0">
                <a:solidFill>
                  <a:srgbClr val="FF0000"/>
                </a:solidFill>
              </a:rPr>
            </a:br>
            <a:r>
              <a:rPr lang="en-US" altLang="ja-JP" dirty="0" smtClean="0">
                <a:solidFill>
                  <a:srgbClr val="FF0000"/>
                </a:solidFill>
              </a:rPr>
              <a:t>						Sep 16/Oct 16</a:t>
            </a:r>
          </a:p>
          <a:p>
            <a:pPr lvl="1"/>
            <a:r>
              <a:rPr lang="en-US" altLang="ja-JP" dirty="0" smtClean="0"/>
              <a:t>Final 802.11 WG Approval	                             </a:t>
            </a:r>
            <a:r>
              <a:rPr lang="en-US" altLang="ja-JP" dirty="0" smtClean="0">
                <a:solidFill>
                  <a:srgbClr val="FF0000"/>
                </a:solidFill>
              </a:rPr>
              <a:t>Sep 16</a:t>
            </a:r>
          </a:p>
          <a:p>
            <a:pPr lvl="1"/>
            <a:r>
              <a:rPr lang="en-US" altLang="ja-JP" dirty="0" smtClean="0"/>
              <a:t>final or Conditional 802 EC Approval           	</a:t>
            </a:r>
            <a:r>
              <a:rPr lang="en-US" altLang="ja-JP" dirty="0" smtClean="0">
                <a:solidFill>
                  <a:srgbClr val="FF0000"/>
                </a:solidFill>
              </a:rPr>
              <a:t>Oct 4</a:t>
            </a:r>
            <a:r>
              <a:rPr lang="en-US" altLang="ja-JP" baseline="30000" dirty="0" smtClean="0">
                <a:solidFill>
                  <a:srgbClr val="FF0000"/>
                </a:solidFill>
              </a:rPr>
              <a:t>th</a:t>
            </a:r>
            <a:r>
              <a:rPr lang="en-US" altLang="ja-JP" dirty="0" smtClean="0">
                <a:solidFill>
                  <a:srgbClr val="FF0000"/>
                </a:solidFill>
              </a:rPr>
              <a:t>, 2016 (</a:t>
            </a:r>
            <a:r>
              <a:rPr lang="en-US" altLang="ja-JP" dirty="0" err="1" smtClean="0">
                <a:solidFill>
                  <a:srgbClr val="FF0000"/>
                </a:solidFill>
              </a:rPr>
              <a:t>telco</a:t>
            </a:r>
            <a:r>
              <a:rPr lang="en-US" altLang="ja-JP" dirty="0" smtClean="0">
                <a:solidFill>
                  <a:srgbClr val="FF0000"/>
                </a:solidFill>
              </a:rPr>
              <a:t>)</a:t>
            </a:r>
          </a:p>
          <a:p>
            <a:pPr lvl="1"/>
            <a:r>
              <a:rPr lang="en-US" altLang="ja-JP" dirty="0" smtClean="0"/>
              <a:t>RevCom &amp; Standards Board Final or</a:t>
            </a:r>
            <a:br>
              <a:rPr lang="en-US" altLang="ja-JP" dirty="0" smtClean="0"/>
            </a:br>
            <a:r>
              <a:rPr lang="en-US" altLang="ja-JP" dirty="0" smtClean="0"/>
              <a:t> Continuous Process Approval 		</a:t>
            </a:r>
            <a:r>
              <a:rPr lang="en-US" altLang="ja-JP" dirty="0" smtClean="0">
                <a:solidFill>
                  <a:srgbClr val="FF0000"/>
                </a:solidFill>
              </a:rPr>
              <a:t>Dec 16</a:t>
            </a:r>
          </a:p>
        </p:txBody>
      </p:sp>
    </p:spTree>
    <p:extLst>
      <p:ext uri="{BB962C8B-B14F-4D97-AF65-F5344CB8AC3E}">
        <p14:creationId xmlns:p14="http://schemas.microsoft.com/office/powerpoint/2010/main" val="715163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Sep 2016 , Warsaw</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B015248D-C552-F34C-9F01-9F5CDF1A9B99}"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D02F1208-F1CC-5647-B8C9-44C59DBA32CD}" type="slidenum">
              <a:rPr lang="en-US" altLang="ja-JP"/>
              <a:pPr algn="ctr"/>
              <a:t>4</a:t>
            </a:fld>
            <a:endParaRPr lang="en-US" altLang="ja-JP" dirty="0"/>
          </a:p>
        </p:txBody>
      </p:sp>
      <p:sp>
        <p:nvSpPr>
          <p:cNvPr id="20486"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dirty="0">
                <a:ea typeface="ＭＳ Ｐゴシック" pitchFamily="-84" charset="-128"/>
                <a:cs typeface="ＭＳ Ｐゴシック" pitchFamily="-84" charset="-128"/>
                <a:hlinkClick r:id="rId2"/>
              </a:rPr>
              <a:t>https://murphy.events.ieee.org/imat/attendance/index</a:t>
            </a:r>
            <a:endParaRPr lang="en-US" altLang="ja-JP" dirty="0">
              <a:ea typeface="ＭＳ Ｐゴシック" pitchFamily="-84" charset="-128"/>
              <a:cs typeface="ＭＳ Ｐゴシック" pitchFamily="-84" charset="-128"/>
            </a:endParaRPr>
          </a:p>
          <a:p>
            <a:pPr marL="457200" indent="-457200"/>
            <a:endParaRPr lang="en-US" altLang="ja-JP" sz="3600" dirty="0">
              <a:ea typeface="ＭＳ Ｐゴシック" pitchFamily="-84" charset="-128"/>
              <a:cs typeface="ＭＳ Ｐゴシック" pitchFamily="-84" charset="-128"/>
            </a:endParaRPr>
          </a:p>
          <a:p>
            <a:pPr marL="457200" indent="-457200">
              <a:buFontTx/>
              <a:buAutoNum type="arabicPeriod"/>
            </a:pPr>
            <a:r>
              <a:rPr lang="en-US" altLang="ja-JP" sz="3600" dirty="0">
                <a:ea typeface="ＭＳ Ｐゴシック" pitchFamily="-84" charset="-128"/>
                <a:cs typeface="ＭＳ Ｐゴシック" pitchFamily="-84" charset="-128"/>
              </a:rPr>
              <a:t>Register</a:t>
            </a:r>
          </a:p>
          <a:p>
            <a:pPr marL="457200" indent="-457200">
              <a:buFontTx/>
              <a:buAutoNum type="arabicPeriod"/>
            </a:pPr>
            <a:r>
              <a:rPr lang="en-US" altLang="ja-JP" sz="3600" dirty="0">
                <a:ea typeface="ＭＳ Ｐゴシック" pitchFamily="-84" charset="-128"/>
                <a:cs typeface="ＭＳ Ｐゴシック" pitchFamily="-84" charset="-128"/>
              </a:rPr>
              <a:t>Indicate </a:t>
            </a:r>
            <a:r>
              <a:rPr lang="en-US" altLang="ja-JP" sz="3600" dirty="0" smtClean="0">
                <a:ea typeface="ＭＳ Ｐゴシック" pitchFamily="-84" charset="-128"/>
                <a:cs typeface="ＭＳ Ｐゴシック" pitchFamily="-84" charset="-128"/>
              </a:rPr>
              <a:t>attendance</a:t>
            </a:r>
            <a:endParaRPr lang="en-US" altLang="ja-JP" sz="3600" dirty="0">
              <a:ea typeface="ＭＳ Ｐゴシック" pitchFamily="-84" charset="-128"/>
              <a:cs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5</a:t>
            </a:fld>
            <a:endParaRPr lang="en-US" altLang="ja-JP" dirty="0"/>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a:ea typeface="ＭＳ Ｐゴシック" pitchFamily="-84" charset="-128"/>
                <a:cs typeface="ＭＳ Ｐゴシック" pitchFamily="-84" charset="-128"/>
              </a:rPr>
              <a:t>Make sure your badges are correct </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advertising</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Questions on Voting status, Ballot pool, Access to Reflector, Documentation,  member’s area</a:t>
            </a:r>
          </a:p>
          <a:p>
            <a:pPr lvl="1"/>
            <a:r>
              <a:rPr lang="en-US" altLang="ja-JP" sz="2400" dirty="0"/>
              <a:t>see Adrian Stephens –  </a:t>
            </a:r>
            <a:r>
              <a:rPr lang="en-US" altLang="ja-JP" sz="2400" dirty="0" err="1"/>
              <a:t>adrian.p.stephens@intel.com</a:t>
            </a:r>
            <a:r>
              <a:rPr lang="en-US" altLang="ja-JP" dirty="0"/>
              <a:t> </a:t>
            </a:r>
          </a:p>
          <a:p>
            <a:pPr lvl="1"/>
            <a:endParaRPr lang="en-US" altLang="ja-JP" dirty="0"/>
          </a:p>
          <a:p>
            <a:r>
              <a:rPr lang="en-US" altLang="ja-JP" dirty="0">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TGai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2016 </a:t>
            </a:r>
            <a:r>
              <a:rPr lang="en-US" altLang="ja-JP" sz="2800" dirty="0" smtClean="0">
                <a:ea typeface="ＭＳ Ｐゴシック" pitchFamily="-84" charset="-128"/>
                <a:cs typeface="ＭＳ Ｐゴシック" pitchFamily="-84" charset="-128"/>
              </a:rPr>
              <a:t>Warsaw</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a:t>
            </a:r>
            <a:r>
              <a:rPr lang="en-US" altLang="ja-JP" dirty="0">
                <a:ea typeface="ＭＳ Ｐゴシック" pitchFamily="-84" charset="-128"/>
                <a:cs typeface="ＭＳ Ｐゴシック" pitchFamily="-84" charset="-128"/>
              </a:rPr>
              <a:t>for the  Sep Meeting:</a:t>
            </a:r>
          </a:p>
          <a:p>
            <a:pPr lvl="1"/>
            <a:r>
              <a:rPr lang="en-US" altLang="ja-JP" sz="2800" dirty="0"/>
              <a:t>Approve minutes of past meeting and teleconference</a:t>
            </a:r>
          </a:p>
          <a:p>
            <a:pPr lvl="1"/>
            <a:r>
              <a:rPr lang="en-US" altLang="ja-JP" sz="2800" dirty="0"/>
              <a:t>Continue on comment resolution for 4</a:t>
            </a:r>
            <a:r>
              <a:rPr lang="en-US" altLang="ja-JP" sz="2800" baseline="30000" dirty="0"/>
              <a:t>th</a:t>
            </a:r>
            <a:r>
              <a:rPr lang="en-US" altLang="ja-JP" sz="2800" dirty="0"/>
              <a:t> </a:t>
            </a:r>
            <a:r>
              <a:rPr lang="en-US" altLang="ja-JP" sz="2800" dirty="0" err="1"/>
              <a:t>Recirc</a:t>
            </a:r>
            <a:r>
              <a:rPr lang="en-US" altLang="ja-JP" sz="2800" dirty="0"/>
              <a:t> SB</a:t>
            </a:r>
          </a:p>
          <a:p>
            <a:pPr lvl="1"/>
            <a:r>
              <a:rPr lang="en-US" altLang="ja-JP" sz="2800" dirty="0"/>
              <a:t>Approve to forward the 5</a:t>
            </a:r>
            <a:r>
              <a:rPr lang="en-US" altLang="ja-JP" sz="2800" baseline="30000" dirty="0"/>
              <a:t>th</a:t>
            </a:r>
            <a:r>
              <a:rPr lang="en-US" altLang="ja-JP" sz="2800" dirty="0"/>
              <a:t>  </a:t>
            </a:r>
            <a:r>
              <a:rPr lang="en-US" altLang="ja-JP" sz="2800" dirty="0" err="1"/>
              <a:t>recirc</a:t>
            </a:r>
            <a:r>
              <a:rPr lang="en-US" altLang="ja-JP" sz="2800" dirty="0"/>
              <a:t> sponsor LB</a:t>
            </a:r>
          </a:p>
          <a:p>
            <a:pPr lvl="1"/>
            <a:r>
              <a:rPr lang="en-US" altLang="ja-JP" sz="2800" dirty="0"/>
              <a:t>Approve Timeline</a:t>
            </a:r>
          </a:p>
          <a:p>
            <a:pPr lvl="1"/>
            <a:r>
              <a:rPr lang="en-US" altLang="ja-JP" sz="2800" dirty="0"/>
              <a:t>Approve Teleconference schedule</a:t>
            </a:r>
          </a:p>
          <a:p>
            <a:pPr lvl="1"/>
            <a:r>
              <a:rPr lang="en-US" altLang="ja-JP" sz="2800" dirty="0"/>
              <a:t>Approve plan for </a:t>
            </a:r>
            <a:r>
              <a:rPr lang="en-US" altLang="ja-JP" sz="2800" dirty="0" smtClean="0"/>
              <a:t>Nov</a:t>
            </a:r>
            <a:endParaRPr lang="en-US" altLang="ja-JP" sz="28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Sep 13</a:t>
            </a:r>
            <a:r>
              <a:rPr lang="en-US" altLang="ja-JP" baseline="30000" dirty="0" smtClean="0"/>
              <a:t>th</a:t>
            </a:r>
            <a:r>
              <a:rPr lang="en-US" altLang="ja-JP" dirty="0" smtClean="0"/>
              <a:t>,  2016 – 08:00-10:00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and teleco minutes.</a:t>
            </a:r>
          </a:p>
          <a:p>
            <a:r>
              <a:rPr lang="en-US" altLang="ja-JP" dirty="0" smtClean="0"/>
              <a:t>Editors report</a:t>
            </a:r>
          </a:p>
          <a:p>
            <a:r>
              <a:rPr lang="en-US" altLang="ja-JP" dirty="0" smtClean="0"/>
              <a:t>Current status of last  </a:t>
            </a:r>
            <a:r>
              <a:rPr lang="en-US" altLang="ja-JP" dirty="0" err="1" smtClean="0"/>
              <a:t>recirc</a:t>
            </a:r>
            <a:r>
              <a:rPr lang="en-US" altLang="ja-JP" dirty="0" smtClean="0"/>
              <a:t> SB</a:t>
            </a:r>
          </a:p>
          <a:p>
            <a:r>
              <a:rPr lang="en-US" altLang="ja-JP" dirty="0" smtClean="0"/>
              <a:t>Recess until Tue PM2</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2016 – 13:30-15:30</a:t>
            </a:r>
          </a:p>
        </p:txBody>
      </p:sp>
      <p:sp>
        <p:nvSpPr>
          <p:cNvPr id="26627" name="Content Placeholder 2"/>
          <p:cNvSpPr>
            <a:spLocks noGrp="1"/>
          </p:cNvSpPr>
          <p:nvPr>
            <p:ph idx="1"/>
          </p:nvPr>
        </p:nvSpPr>
        <p:spPr>
          <a:xfrm>
            <a:off x="381000" y="1752600"/>
            <a:ext cx="8610600" cy="4724400"/>
          </a:xfrm>
        </p:spPr>
        <p:txBody>
          <a:bodyPr>
            <a:normAutofit lnSpcReduction="10000"/>
          </a:bodyPr>
          <a:lstStyle/>
          <a:p>
            <a:pPr>
              <a:defRPr/>
            </a:pPr>
            <a:r>
              <a:rPr lang="en-US" altLang="ja-JP" dirty="0" smtClean="0"/>
              <a:t>TGai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r>
              <a:rPr lang="en-US" altLang="ja-JP" dirty="0" smtClean="0"/>
              <a:t>Plan </a:t>
            </a:r>
            <a:r>
              <a:rPr lang="en-US" altLang="ja-JP" dirty="0"/>
              <a:t>for </a:t>
            </a:r>
            <a:r>
              <a:rPr lang="en-US" altLang="ja-JP" dirty="0" smtClean="0"/>
              <a:t>Nov</a:t>
            </a:r>
            <a:endParaRPr lang="en-US" altLang="ja-JP" dirty="0"/>
          </a:p>
          <a:p>
            <a:r>
              <a:rPr lang="en-US" altLang="ja-JP" dirty="0"/>
              <a:t>TIME line of task group</a:t>
            </a:r>
          </a:p>
          <a:p>
            <a:r>
              <a:rPr lang="en-US" altLang="ja-JP" dirty="0"/>
              <a:t>Plan for Teleconference </a:t>
            </a:r>
          </a:p>
          <a:p>
            <a:r>
              <a:rPr lang="en-US" altLang="ja-JP" dirty="0"/>
              <a:t>Unfinished businesses</a:t>
            </a:r>
          </a:p>
          <a:p>
            <a:r>
              <a:rPr lang="en-US" altLang="ja-JP" dirty="0"/>
              <a:t>New Businesses</a:t>
            </a:r>
            <a:endParaRPr lang="ja-JP" altLang="en-US" dirty="0" smtClean="0"/>
          </a:p>
          <a:p>
            <a:pPr>
              <a:defRPr/>
            </a:pPr>
            <a:r>
              <a:rPr lang="en-US" altLang="ja-JP" dirty="0" smtClean="0"/>
              <a:t>Adjourn</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extLst>
      <p:ext uri="{BB962C8B-B14F-4D97-AF65-F5344CB8AC3E}">
        <p14:creationId xmlns:p14="http://schemas.microsoft.com/office/powerpoint/2010/main" val="2118510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Mano </a:t>
            </a:r>
            <a:r>
              <a:rPr kumimoji="0" lang="en-US" altLang="ja-JP" sz="1100" dirty="0" smtClean="0"/>
              <a:t>(Koden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33435</TotalTime>
  <Words>1174</Words>
  <Application>Microsoft Macintosh PowerPoint</Application>
  <PresentationFormat>画面に合わせる (4:3)</PresentationFormat>
  <Paragraphs>226</Paragraphs>
  <Slides>18</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Arial</vt:lpstr>
      <vt:lpstr>Helvetica</vt:lpstr>
      <vt:lpstr>Monotype Sorts</vt:lpstr>
      <vt:lpstr>ＭＳ Ｐゴシック</vt:lpstr>
      <vt:lpstr>ＭＳ 明朝</vt:lpstr>
      <vt:lpstr>Times New Roman</vt:lpstr>
      <vt:lpstr>802-11-Submission</vt:lpstr>
      <vt:lpstr>IEEE 802.11ai Fast Initial Link Setup  Agenda for Sep  2016 Warsaw</vt:lpstr>
      <vt:lpstr>Abstract</vt:lpstr>
      <vt:lpstr>Meeting Protocol</vt:lpstr>
      <vt:lpstr>Attendance</vt:lpstr>
      <vt:lpstr>Attendance, Voting &amp; Document Status</vt:lpstr>
      <vt:lpstr>IEEE 802.11 FILS TGai – Sep 2016 Warsaw</vt:lpstr>
      <vt:lpstr>Agenda  Tuesday Sep 13th,  2016 – 08:00-10:00</vt:lpstr>
      <vt:lpstr>Agenda Wednesday Sep 14th ,  2016 – 13:30-15:30</vt:lpstr>
      <vt:lpstr>Administrative Items</vt:lpstr>
      <vt:lpstr>Participants, Patents, and Duty to Inform</vt:lpstr>
      <vt:lpstr>Patent Related Links</vt:lpstr>
      <vt:lpstr>Call for Potentially Essential Patents</vt:lpstr>
      <vt:lpstr>Other Guidelines for IEEE WG Meetings</vt:lpstr>
      <vt:lpstr>Approve TGai meeting minutes of  San Diego</vt:lpstr>
      <vt:lpstr>Approve TGai teleconference meeting minutes of  SanDiego to Warsaw meeting.</vt:lpstr>
      <vt:lpstr>Plan for Nov</vt:lpstr>
      <vt:lpstr>Teleconference Schedule </vt:lpstr>
      <vt:lpstr>Timeline</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h.mano@every-sense.com</cp:lastModifiedBy>
  <cp:revision>588</cp:revision>
  <cp:lastPrinted>1998-02-10T13:28:06Z</cp:lastPrinted>
  <dcterms:created xsi:type="dcterms:W3CDTF">2015-05-11T15:01:54Z</dcterms:created>
  <dcterms:modified xsi:type="dcterms:W3CDTF">2016-09-06T13:06:32Z</dcterms:modified>
  <cp:category/>
</cp:coreProperties>
</file>