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451" r:id="rId4"/>
    <p:sldId id="452" r:id="rId5"/>
    <p:sldId id="453" r:id="rId6"/>
    <p:sldId id="45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2" autoAdjust="0"/>
    <p:restoredTop sz="86486" autoAdjust="0"/>
  </p:normalViewPr>
  <p:slideViewPr>
    <p:cSldViewPr showGuides="1">
      <p:cViewPr>
        <p:scale>
          <a:sx n="100" d="100"/>
          <a:sy n="100" d="100"/>
        </p:scale>
        <p:origin x="296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50" d="100"/>
        <a:sy n="150" d="100"/>
      </p:scale>
      <p:origin x="0" y="10128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de-DE" altLang="ja-JP" smtClean="0"/>
              <a:t>doc.: IEEE 802.11-16/xxxxr0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doc.: IEEE 802.11-16/xxxxr0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July 2016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Marc Emmelmann, SELF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646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doc.: IEEE 802.11-16/xxxxr0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July 2016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 altLang="ja-JP" smtClean="0">
                <a:latin typeface="Times New Roman" pitchFamily="-84" charset="0"/>
                <a:cs typeface="ＭＳ Ｐゴシック" pitchFamily="-84" charset="-128"/>
              </a:rPr>
              <a:t>Marc Emmelmann, SELF</a:t>
            </a:r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9945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</a:t>
            </a:r>
            <a:r>
              <a:rPr lang="en-US" baseline="0" dirty="0" smtClean="0"/>
              <a:t> to be in SB on Oct 17 final SB on draft unchanged.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Note: Aug16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to make final technical changes (D9.0) based on comment resolutions this week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Sep 16 (D10.0) only changes due to merging </a:t>
            </a:r>
            <a:r>
              <a:rPr lang="en-US" altLang="ja-JP" dirty="0" err="1" smtClean="0">
                <a:solidFill>
                  <a:srgbClr val="FF0000"/>
                </a:solidFill>
              </a:rPr>
              <a:t>REVmc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Oct 16 (D10.0-unchanged) </a:t>
            </a:r>
            <a:r>
              <a:rPr lang="en-US" altLang="ja-JP" dirty="0" err="1" smtClean="0">
                <a:solidFill>
                  <a:srgbClr val="FF0000"/>
                </a:solidFill>
              </a:rPr>
              <a:t>recirc</a:t>
            </a:r>
            <a:r>
              <a:rPr lang="en-US" altLang="ja-JP" dirty="0" smtClean="0">
                <a:solidFill>
                  <a:srgbClr val="FF0000"/>
                </a:solidFill>
              </a:rPr>
              <a:t> of unchanged draft</a:t>
            </a:r>
          </a:p>
          <a:p>
            <a:endParaRPr lang="en-US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658DDA19-48F8-D54F-B94A-B5244F20A2C8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70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949" y="6475413"/>
            <a:ext cx="14019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Marc Emmelmann (SELF)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521547" y="332601"/>
            <a:ext cx="29239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802.11-16-0990-00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913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Agenda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July 2016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Marc Emmelmann (SELF)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PAR Extension Motions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2016-07-24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8938" y="3429000"/>
          <a:ext cx="8264590" cy="955676"/>
        </p:xfrm>
        <a:graphic>
          <a:graphicData uri="http://schemas.openxmlformats.org/drawingml/2006/table">
            <a:tbl>
              <a:tblPr/>
              <a:tblGrid>
                <a:gridCol w="1230312"/>
                <a:gridCol w="1777761"/>
                <a:gridCol w="2265898"/>
                <a:gridCol w="1195091"/>
                <a:gridCol w="179552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Marc Emmelmann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SELF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Berlin, Germany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emmelmann@ieee.org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July 2016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Marc Emmelmann (SELF)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2F5A7B3D-1827-CB4F-B70B-BC122C1560E6}" type="slidenum">
              <a:rPr lang="en-US" altLang="ja-JP">
                <a:latin typeface="Times New Roman" pitchFamily="-84" charset="0"/>
              </a:rPr>
              <a:pPr/>
              <a:t>2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4000" smtClean="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1066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This submissions contains motions to assist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in extending the PAR.</a:t>
            </a:r>
          </a:p>
          <a:p>
            <a:pPr>
              <a:buFontTx/>
              <a:buNone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Recirc		Mar14/Sep14/Jan15/</a:t>
            </a:r>
            <a:br>
              <a:rPr lang="en-US" altLang="ja-JP" dirty="0" smtClean="0"/>
            </a:br>
            <a:r>
              <a:rPr lang="en-US" altLang="ja-JP" dirty="0" smtClean="0"/>
              <a:t>						Mar15/Jul15/Aug15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Recirc         Sep 15/Mar 16/</a:t>
            </a:r>
            <a:r>
              <a:rPr lang="en-US" altLang="ja-JP" dirty="0" smtClean="0">
                <a:solidFill>
                  <a:srgbClr val="FF0000"/>
                </a:solidFill>
              </a:rPr>
              <a:t>Aug 16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						Sep 16/Oct 16</a:t>
            </a:r>
          </a:p>
          <a:p>
            <a:pPr lvl="1"/>
            <a:r>
              <a:rPr lang="en-US" altLang="ja-JP" dirty="0" smtClean="0"/>
              <a:t>Final 802.11 WG Approval	              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Sep 16</a:t>
            </a:r>
          </a:p>
          <a:p>
            <a:pPr lvl="1"/>
            <a:r>
              <a:rPr lang="en-US" altLang="ja-JP" dirty="0" smtClean="0"/>
              <a:t>final or Conditional 802 EC Approval           	</a:t>
            </a:r>
            <a:r>
              <a:rPr lang="en-US" altLang="ja-JP" dirty="0" smtClean="0">
                <a:solidFill>
                  <a:srgbClr val="FF0000"/>
                </a:solidFill>
              </a:rPr>
              <a:t>Oct 4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th</a:t>
            </a:r>
            <a:r>
              <a:rPr lang="en-US" altLang="ja-JP" dirty="0" smtClean="0">
                <a:solidFill>
                  <a:srgbClr val="FF0000"/>
                </a:solidFill>
              </a:rPr>
              <a:t>, 2016 (</a:t>
            </a:r>
            <a:r>
              <a:rPr lang="en-US" altLang="ja-JP" dirty="0" err="1" smtClean="0">
                <a:solidFill>
                  <a:srgbClr val="FF0000"/>
                </a:solidFill>
              </a:rPr>
              <a:t>telco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ja-JP" dirty="0" smtClean="0"/>
              <a:t>RevCom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</a:t>
            </a:r>
            <a:r>
              <a:rPr lang="en-US" altLang="ja-JP" dirty="0" smtClean="0">
                <a:solidFill>
                  <a:srgbClr val="FF0000"/>
                </a:solidFill>
              </a:rPr>
              <a:t>Dec 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TGai</a:t>
            </a:r>
            <a:r>
              <a:rPr lang="en-US" dirty="0" smtClean="0"/>
              <a:t> Time Line approval)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dirty="0" smtClean="0"/>
              <a:t>Move to approve the timeline as shown in </a:t>
            </a:r>
            <a:r>
              <a:rPr lang="en-US" dirty="0" smtClean="0"/>
              <a:t>11-16/0990r0.</a:t>
            </a:r>
          </a:p>
          <a:p>
            <a:endParaRPr lang="en-US" dirty="0"/>
          </a:p>
          <a:p>
            <a:r>
              <a:rPr lang="en-US" dirty="0" smtClean="0"/>
              <a:t>Moved: Ping Fang</a:t>
            </a:r>
          </a:p>
          <a:p>
            <a:r>
              <a:rPr lang="en-US" dirty="0" err="1" smtClean="0"/>
              <a:t>Secoded:George</a:t>
            </a:r>
            <a:r>
              <a:rPr lang="en-US" dirty="0" smtClean="0"/>
              <a:t> </a:t>
            </a:r>
            <a:r>
              <a:rPr lang="en-US" dirty="0" err="1" smtClean="0"/>
              <a:t>Calev</a:t>
            </a:r>
            <a:endParaRPr lang="en-US" dirty="0" smtClean="0"/>
          </a:p>
          <a:p>
            <a:r>
              <a:rPr lang="en-US" dirty="0" smtClean="0"/>
              <a:t>Result:5/0/1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dirty="0" smtClean="0"/>
              <a:t>(Re-approval of 5C)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Believing that the Five Criteria contained in the document referenced below meets IEEE 802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Five Criteria contained in 11-10/1153r0 be posted to the IEEE 802 Executive Committee (EC) agenda for WG 802 preview and EC approval</a:t>
            </a:r>
            <a:r>
              <a:rPr lang="en-GB" dirty="0" smtClean="0"/>
              <a:t>.</a:t>
            </a:r>
          </a:p>
          <a:p>
            <a:pPr lvl="0"/>
            <a:endParaRPr lang="en-GB" altLang="ja-JP" dirty="0"/>
          </a:p>
          <a:p>
            <a:pPr lvl="0"/>
            <a:r>
              <a:rPr lang="en-GB" altLang="ja-JP" dirty="0" smtClean="0"/>
              <a:t>Moved: Ping Fang</a:t>
            </a:r>
          </a:p>
          <a:p>
            <a:pPr lvl="0"/>
            <a:r>
              <a:rPr lang="en-GB" altLang="ja-JP" dirty="0" err="1" smtClean="0"/>
              <a:t>Seconded:Hitoshi</a:t>
            </a:r>
            <a:r>
              <a:rPr lang="en-GB" altLang="ja-JP" dirty="0" smtClean="0"/>
              <a:t> Morioka</a:t>
            </a:r>
          </a:p>
          <a:p>
            <a:pPr lvl="0"/>
            <a:r>
              <a:rPr lang="en-GB" altLang="ja-JP" dirty="0" smtClean="0"/>
              <a:t>Result:7/0/0</a:t>
            </a:r>
            <a:endParaRPr lang="ja-JP" alt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br>
              <a:rPr lang="en-US" dirty="0" smtClean="0"/>
            </a:br>
            <a:r>
              <a:rPr lang="en-US" dirty="0" smtClean="0"/>
              <a:t>(approval of PAR extension)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Believing that the PAR extension contained in the document referenced below meets IEEE-SA guidelines,</a:t>
            </a:r>
            <a:endParaRPr lang="ja-JP" altLang="en-US" dirty="0" smtClean="0"/>
          </a:p>
          <a:p>
            <a:pPr lvl="0"/>
            <a:r>
              <a:rPr lang="en-GB" dirty="0" smtClean="0"/>
              <a:t>Request that the PAR extension contained in 11-16/0991r0 be posted to the IEEE 802 Executive Committee (EC) agenda for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r>
              <a:rPr lang="en-GB" altLang="ja-JP" dirty="0" err="1" smtClean="0"/>
              <a:t>Moved:Ping</a:t>
            </a:r>
            <a:r>
              <a:rPr lang="en-GB" altLang="ja-JP" dirty="0" smtClean="0"/>
              <a:t> Fang</a:t>
            </a:r>
          </a:p>
          <a:p>
            <a:pPr lvl="0"/>
            <a:r>
              <a:rPr lang="en-GB" altLang="ja-JP" dirty="0" err="1" smtClean="0"/>
              <a:t>Seconded:George</a:t>
            </a:r>
            <a:r>
              <a:rPr lang="en-GB" altLang="ja-JP" dirty="0" smtClean="0"/>
              <a:t> </a:t>
            </a:r>
            <a:r>
              <a:rPr lang="en-GB" altLang="ja-JP" dirty="0" err="1" smtClean="0"/>
              <a:t>Calcev</a:t>
            </a:r>
            <a:endParaRPr lang="en-GB" altLang="ja-JP" dirty="0" smtClean="0"/>
          </a:p>
          <a:p>
            <a:pPr lvl="0"/>
            <a:r>
              <a:rPr lang="en-GB" altLang="ja-JP" dirty="0" smtClean="0"/>
              <a:t>Result y/n/a :8/0/0</a:t>
            </a:r>
            <a:endParaRPr lang="ja-JP" altLang="en-US" dirty="0" smtClean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(SELF)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1341</TotalTime>
  <Words>304</Words>
  <Application>Microsoft Macintosh PowerPoint</Application>
  <PresentationFormat>画面に合わせる (4:3)</PresentationFormat>
  <Paragraphs>77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ＭＳ 明朝</vt:lpstr>
      <vt:lpstr>Times New Roman</vt:lpstr>
      <vt:lpstr>802-11-Submission</vt:lpstr>
      <vt:lpstr>PAR Extension Motions</vt:lpstr>
      <vt:lpstr>Abstract</vt:lpstr>
      <vt:lpstr>Timeline</vt:lpstr>
      <vt:lpstr>Motion (TGai Time Line approval)</vt:lpstr>
      <vt:lpstr>Motion (Re-approval of 5C)</vt:lpstr>
      <vt:lpstr>Motion (approval of PAR extension)</vt:lpstr>
    </vt:vector>
  </TitlesOfParts>
  <Manager/>
  <Company>ATRD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TGai-Agenda-Los-Angels-Jan-2014</dc:title>
  <dc:subject/>
  <dc:creator>Hiroshi Mano</dc:creator>
  <cp:keywords/>
  <dc:description/>
  <cp:lastModifiedBy>h.mano@every-sense.com</cp:lastModifiedBy>
  <cp:revision>518</cp:revision>
  <cp:lastPrinted>1998-02-10T13:28:06Z</cp:lastPrinted>
  <dcterms:created xsi:type="dcterms:W3CDTF">2016-07-25T18:07:49Z</dcterms:created>
  <dcterms:modified xsi:type="dcterms:W3CDTF">2016-07-27T17:12:21Z</dcterms:modified>
  <cp:category/>
</cp:coreProperties>
</file>