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95" r:id="rId2"/>
    <p:sldId id="356" r:id="rId3"/>
    <p:sldId id="357" r:id="rId4"/>
    <p:sldId id="358" r:id="rId5"/>
    <p:sldId id="359" r:id="rId6"/>
    <p:sldId id="360" r:id="rId7"/>
    <p:sldId id="361" r:id="rId8"/>
    <p:sldId id="362" r:id="rId9"/>
    <p:sldId id="363" r:id="rId10"/>
    <p:sldId id="364" r:id="rId11"/>
    <p:sldId id="380"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124" d="100"/>
          <a:sy n="124" d="100"/>
        </p:scale>
        <p:origin x="2088" y="91"/>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83428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16912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July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802.11-16/0934r0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nfinn@cisco.com" TargetMode="External"/><Relationship Id="rId18" Type="http://schemas.openxmlformats.org/officeDocument/2006/relationships/hyperlink" Target="mailto:henry@LOGOUT.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d3e3e3@gmail.com" TargetMode="External"/><Relationship Id="rId17" Type="http://schemas.openxmlformats.org/officeDocument/2006/relationships/hyperlink" Target="mailto:alex.ashley@hotmail.co.uk" TargetMode="External"/><Relationship Id="rId2" Type="http://schemas.openxmlformats.org/officeDocument/2006/relationships/notesSlide" Target="../notesSlides/notesSlide5.xml"/><Relationship Id="rId16" Type="http://schemas.openxmlformats.org/officeDocument/2006/relationships/hyperlink" Target="mailto:chaochun.wang@mediatek.com" TargetMode="External"/><Relationship Id="rId20" Type="http://schemas.openxmlformats.org/officeDocument/2006/relationships/hyperlink" Target="mailto:ddrgal@gmai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shiwenhe@seu.edu.cn"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19" Type="http://schemas.openxmlformats.org/officeDocument/2006/relationships/hyperlink" Target="mailto:pecclesi@cisco.com" TargetMode="External"/><Relationship Id="rId4" Type="http://schemas.openxmlformats.org/officeDocument/2006/relationships/hyperlink" Target="mailto:edward.ks.au@huawei.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drian.p.stephens@intel.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(July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2016-07-24</a:t>
            </a:r>
          </a:p>
        </p:txBody>
      </p:sp>
      <p:graphicFrame>
        <p:nvGraphicFramePr>
          <p:cNvPr id="1026" name="Object 4"/>
          <p:cNvGraphicFramePr>
            <a:graphicFrameLocks noChangeAspect="1"/>
          </p:cNvGraphicFramePr>
          <p:nvPr>
            <p:extLst>
              <p:ext uri="{D42A27DB-BD31-4B8C-83A1-F6EECF244321}">
                <p14:modId xmlns:p14="http://schemas.microsoft.com/office/powerpoint/2010/main" val="2245358892"/>
              </p:ext>
            </p:extLst>
          </p:nvPr>
        </p:nvGraphicFramePr>
        <p:xfrm>
          <a:off x="531813" y="2503488"/>
          <a:ext cx="7899400" cy="2576512"/>
        </p:xfrm>
        <a:graphic>
          <a:graphicData uri="http://schemas.openxmlformats.org/presentationml/2006/ole">
            <mc:AlternateContent xmlns:mc="http://schemas.openxmlformats.org/markup-compatibility/2006">
              <mc:Choice xmlns:v="urn:schemas-microsoft-com:vml" Requires="v">
                <p:oleObj spid="_x0000_s1520" name="Document" r:id="rId4" imgW="8606510" imgH="2808037" progId="Word.Document.8">
                  <p:embed/>
                </p:oleObj>
              </mc:Choice>
              <mc:Fallback>
                <p:oleObj name="Document" r:id="rId4" imgW="8606510" imgH="2808037" progId="Word.Document.8">
                  <p:embed/>
                  <p:pic>
                    <p:nvPicPr>
                      <p:cNvPr id="0" name="Picture 4"/>
                      <p:cNvPicPr>
                        <a:picLocks noChangeAspect="1" noChangeArrowheads="1"/>
                      </p:cNvPicPr>
                      <p:nvPr/>
                    </p:nvPicPr>
                    <p:blipFill>
                      <a:blip r:embed="rId5"/>
                      <a:srcRect/>
                      <a:stretch>
                        <a:fillRect/>
                      </a:stretch>
                    </p:blipFill>
                    <p:spPr bwMode="auto">
                      <a:xfrm>
                        <a:off x="531813" y="2503488"/>
                        <a:ext cx="7899400" cy="2576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amendment style discussion</a:t>
            </a:r>
            <a:endParaRPr lang="en-US" dirty="0"/>
          </a:p>
        </p:txBody>
      </p:sp>
      <p:sp>
        <p:nvSpPr>
          <p:cNvPr id="3" name="Content Placeholder 2"/>
          <p:cNvSpPr>
            <a:spLocks noGrp="1"/>
          </p:cNvSpPr>
          <p:nvPr>
            <p:ph idx="1"/>
          </p:nvPr>
        </p:nvSpPr>
        <p:spPr/>
        <p:txBody>
          <a:bodyPr/>
          <a:lstStyle/>
          <a:p>
            <a:r>
              <a:rPr lang="en-US" dirty="0" smtClean="0"/>
              <a:t>802.11-16-0035-00  January Strawpoll#1 12-0-0</a:t>
            </a:r>
          </a:p>
          <a:p>
            <a:r>
              <a:rPr lang="en-US" dirty="0" smtClean="0"/>
              <a:t>Robert Stacey volunteers to have 11ax try the new MAC style. Changes in control frames in multi-user behavior.</a:t>
            </a:r>
            <a:endParaRPr lang="en-US" dirty="0"/>
          </a:p>
          <a:p>
            <a:r>
              <a:rPr lang="en-US" dirty="0" smtClean="0"/>
              <a:t>D0.1 clause 25 is HE MAC behavior modifying clauses 10 and 11; clause 26 is HE PHY behavior. </a:t>
            </a:r>
          </a:p>
          <a:p>
            <a:r>
              <a:rPr lang="en-US" dirty="0" smtClean="0"/>
              <a:t>Comments on the new style are mixed. </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11</a:t>
            </a:fld>
            <a:endParaRPr lang="en-US"/>
          </a:p>
        </p:txBody>
      </p:sp>
    </p:spTree>
    <p:extLst>
      <p:ext uri="{BB962C8B-B14F-4D97-AF65-F5344CB8AC3E}">
        <p14:creationId xmlns:p14="http://schemas.microsoft.com/office/powerpoint/2010/main" val="39073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P802.11aq D4.0 went through MDR process – 802.11-16/801r0 dated June 22, 2016</a:t>
            </a:r>
          </a:p>
          <a:p>
            <a:r>
              <a:rPr lang="en-US" sz="1400" dirty="0" smtClean="0"/>
              <a:t>We need to start planning for P802.11ak – expect 11ak D4.0 to be ready in July.</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11-09-1034-11-0000-wg11-style-guide.doc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 expect a revision in March</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573116052"/>
              </p:ext>
            </p:extLst>
          </p:nvPr>
        </p:nvGraphicFramePr>
        <p:xfrm>
          <a:off x="914400" y="2398816"/>
          <a:ext cx="7772400" cy="3620980"/>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- 170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- 627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- 34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- 86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- 288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smtClean="0">
                          <a:ln>
                            <a:noFill/>
                          </a:ln>
                          <a:solidFill>
                            <a:schemeClr val="tx1"/>
                          </a:solidFill>
                          <a:effectLst/>
                          <a:latin typeface="Times New Roman" pitchFamily="18" charset="0"/>
                        </a:rPr>
                        <a:t>- 209</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July 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2015, Editors changed the running order and will revisit in July 2016,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2756141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3361124227"/>
              </p:ext>
            </p:extLst>
          </p:nvPr>
        </p:nvGraphicFramePr>
        <p:xfrm>
          <a:off x="457200" y="1371600"/>
          <a:ext cx="8262379" cy="4099560"/>
        </p:xfrm>
        <a:graphic>
          <a:graphicData uri="http://schemas.openxmlformats.org/drawingml/2006/table">
            <a:tbl>
              <a:tblPr/>
              <a:tblGrid>
                <a:gridCol w="325603"/>
                <a:gridCol w="402976"/>
                <a:gridCol w="338221"/>
                <a:gridCol w="347579"/>
                <a:gridCol w="338221"/>
                <a:gridCol w="457200"/>
                <a:gridCol w="457200"/>
                <a:gridCol w="381000"/>
                <a:gridCol w="457200"/>
                <a:gridCol w="152400"/>
                <a:gridCol w="152400"/>
                <a:gridCol w="609600"/>
                <a:gridCol w="457200"/>
                <a:gridCol w="609600"/>
                <a:gridCol w="1752600"/>
                <a:gridCol w="1023379"/>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16-May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8.0</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25-Jul</a:t>
                      </a:r>
                      <a:endParaRPr kumimoji="0" lang="en-GB" sz="1200" b="0" i="0" u="none" strike="noStrike" cap="none" normalizeH="0" baseline="0" dirty="0" smtClean="0">
                        <a:ln>
                          <a:noFill/>
                        </a:ln>
                        <a:solidFill>
                          <a:srgbClr val="FF0000"/>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17-May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5.0</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25-Jul</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2.3</a:t>
                      </a:r>
                      <a:endParaRPr kumimoji="0" lang="en-GB"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25-Jul</a:t>
                      </a: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4.2</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6.2</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5.0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accent2"/>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accent2"/>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accent2"/>
                          </a:solidFill>
                          <a:effectLst/>
                          <a:latin typeface="Times New Roman" pitchFamily="18" charset="0"/>
                        </a:rPr>
                        <a:t>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17-May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5.0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6.0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5.0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3.0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200" dirty="0" smtClean="0">
                          <a:solidFill>
                            <a:schemeClr val="accent2"/>
                          </a:solidFill>
                        </a:rPr>
                        <a:t>1.0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1.0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accent2"/>
                          </a:solidFill>
                          <a:effectLst/>
                          <a:latin typeface="Times New Roman" pitchFamily="18" charset="0"/>
                        </a:rPr>
                        <a:t>0.1</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17-May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15-May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18-May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July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1258486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11aa, 11ac, 11af</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July 2016</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21</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dirty="0" smtClean="0"/>
              <a:t>Peter Ecclesine will run the face to face meetings</a:t>
            </a:r>
          </a:p>
          <a:p>
            <a:r>
              <a:rPr lang="en-US" dirty="0" smtClean="0"/>
              <a:t>Robert Stacey will run the publication process</a:t>
            </a:r>
          </a:p>
          <a:p>
            <a:r>
              <a:rPr lang="en-US" dirty="0" smtClean="0"/>
              <a:t>Robert Stacey is the ANA administrator</a:t>
            </a:r>
          </a:p>
          <a:p>
            <a:r>
              <a:rPr lang="en-US" dirty="0" smtClean="0"/>
              <a:t>All are on the Editor’s email list.</a:t>
            </a:r>
          </a:p>
        </p:txBody>
      </p:sp>
      <p:sp>
        <p:nvSpPr>
          <p:cNvPr id="34820" name="Date Placeholder 3"/>
          <p:cNvSpPr>
            <a:spLocks noGrp="1"/>
          </p:cNvSpPr>
          <p:nvPr>
            <p:ph type="dt" sz="quarter" idx="10"/>
          </p:nvPr>
        </p:nvSpPr>
        <p:spPr>
          <a:noFill/>
        </p:spPr>
        <p:txBody>
          <a:bodyPr/>
          <a:lstStyle/>
          <a:p>
            <a:r>
              <a:rPr lang="en-US" smtClean="0"/>
              <a:t>July 2016</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23</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smtClean="0"/>
          </a:p>
          <a:p>
            <a:r>
              <a:rPr lang="en-US" dirty="0"/>
              <a:t>Need to add 11ax to the next </a:t>
            </a:r>
            <a:r>
              <a:rPr lang="en-US" dirty="0" smtClean="0"/>
              <a:t>revision of the numbering spreadsheet after July meeting.</a:t>
            </a:r>
          </a:p>
          <a:p>
            <a:r>
              <a:rPr lang="en-US" dirty="0" smtClean="0"/>
              <a:t>Will start MDR for 11aq out of Waikoloa, To be discussed week of May 30</a:t>
            </a:r>
            <a:r>
              <a:rPr lang="en-US" baseline="30000" dirty="0" smtClean="0"/>
              <a:t>th</a:t>
            </a:r>
            <a:r>
              <a:rPr lang="en-US" dirty="0" smtClean="0"/>
              <a:t>. </a:t>
            </a:r>
          </a:p>
          <a:p>
            <a:r>
              <a:rPr lang="en-US" dirty="0" smtClean="0"/>
              <a:t>Need </a:t>
            </a:r>
            <a:r>
              <a:rPr lang="en-US" dirty="0" err="1" smtClean="0"/>
              <a:t>REVmc</a:t>
            </a:r>
            <a:r>
              <a:rPr lang="en-US" dirty="0" smtClean="0"/>
              <a:t> MIB update for MDR of 11aq.</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July 2016</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26</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2016-07-26</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New amendment style discussion</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Build a list of Editor’s meeting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2016-07-26</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–Alfred </a:t>
            </a:r>
            <a:r>
              <a:rPr lang="en-US" sz="1400" dirty="0" err="1" smtClean="0"/>
              <a:t>Asterjadhi</a:t>
            </a:r>
            <a:endParaRPr lang="en-US" sz="1400" dirty="0" smtClean="0"/>
          </a:p>
          <a:p>
            <a:pPr lvl="1">
              <a:lnSpc>
                <a:spcPct val="80000"/>
              </a:lnSpc>
              <a:buFontTx/>
              <a:buChar char="•"/>
              <a:defRPr/>
            </a:pPr>
            <a:r>
              <a:rPr lang="en-US" sz="1400" dirty="0"/>
              <a:t>P802.11ai Amendment (FILS) </a:t>
            </a:r>
            <a:r>
              <a:rPr lang="en-US" sz="1400" dirty="0" smtClean="0"/>
              <a:t>– Lee Armstrong</a:t>
            </a:r>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a:t>
            </a:r>
            <a:r>
              <a:rPr lang="en-US" sz="1400" dirty="0" smtClean="0"/>
              <a:t>CHEN</a:t>
            </a:r>
            <a:endParaRPr lang="en-US" sz="1400" dirty="0"/>
          </a:p>
          <a:p>
            <a:pPr lvl="1">
              <a:lnSpc>
                <a:spcPct val="80000"/>
              </a:lnSpc>
              <a:buFontTx/>
              <a:buChar char="•"/>
              <a:defRPr/>
            </a:pPr>
            <a:r>
              <a:rPr lang="en-US" sz="1400" dirty="0" smtClean="0"/>
              <a:t>P802.11ak Amendment (GLK) – Donald Eastlake</a:t>
            </a:r>
          </a:p>
          <a:p>
            <a:pPr lvl="1">
              <a:lnSpc>
                <a:spcPct val="80000"/>
              </a:lnSpc>
              <a:buFontTx/>
              <a:buChar char="•"/>
              <a:defRPr/>
            </a:pPr>
            <a:r>
              <a:rPr lang="en-US" sz="1400" dirty="0"/>
              <a:t>P802.11aq Amendment (PAD) – Lee </a:t>
            </a:r>
            <a:r>
              <a:rPr lang="en-US" sz="1400" dirty="0" smtClean="0"/>
              <a:t>Armstrong</a:t>
            </a:r>
          </a:p>
          <a:p>
            <a:pPr lvl="1">
              <a:lnSpc>
                <a:spcPct val="80000"/>
              </a:lnSpc>
              <a:buFontTx/>
              <a:buChar char="•"/>
              <a:defRPr/>
            </a:pPr>
            <a:r>
              <a:rPr lang="en-US" sz="1400" dirty="0" smtClean="0"/>
              <a:t>P802.11ax </a:t>
            </a:r>
            <a:r>
              <a:rPr lang="en-US" sz="1400" dirty="0"/>
              <a:t>Amendment (HEW) – Robert </a:t>
            </a:r>
            <a:r>
              <a:rPr lang="en-US" sz="1400" dirty="0" smtClean="0"/>
              <a:t>Stacey</a:t>
            </a:r>
          </a:p>
          <a:p>
            <a:pPr lvl="1">
              <a:lnSpc>
                <a:spcPct val="80000"/>
              </a:lnSpc>
              <a:buFontTx/>
              <a:buChar char="•"/>
              <a:defRPr/>
            </a:pPr>
            <a:r>
              <a:rPr lang="en-US" sz="1400" dirty="0"/>
              <a:t>P802.11ay Amendment (NG60) – Carlos </a:t>
            </a:r>
            <a:r>
              <a:rPr lang="en-US" sz="1400" dirty="0" err="1" smtClean="0"/>
              <a:t>Cordeiro</a:t>
            </a:r>
            <a:endParaRPr lang="en-US" sz="1400" dirty="0" smtClean="0"/>
          </a:p>
          <a:p>
            <a:pPr lvl="1">
              <a:lnSpc>
                <a:spcPct val="80000"/>
              </a:lnSpc>
              <a:buFontTx/>
              <a:buChar char="•"/>
              <a:defRPr/>
            </a:pPr>
            <a:r>
              <a:rPr lang="en-US" sz="1400" dirty="0" smtClean="0"/>
              <a:t>P802.11az Amendment (NGP) – Chao Chun Wang</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lvl="1">
              <a:lnSpc>
                <a:spcPct val="80000"/>
              </a:lnSpc>
              <a:buFontTx/>
              <a:buChar char="•"/>
              <a:defRPr/>
            </a:pPr>
            <a:r>
              <a:rPr lang="en-US" sz="1400" dirty="0" smtClean="0"/>
              <a:t>P802.11ai </a:t>
            </a:r>
            <a:r>
              <a:rPr lang="en-US" sz="1400" dirty="0"/>
              <a:t>Amendment (FILS)</a:t>
            </a:r>
            <a:r>
              <a:rPr lang="en-US" sz="1400" dirty="0" smtClean="0"/>
              <a:t> </a:t>
            </a:r>
            <a:r>
              <a:rPr lang="en-US" sz="1400" dirty="0"/>
              <a:t>– </a:t>
            </a:r>
            <a:r>
              <a:rPr lang="en-US" sz="1400" dirty="0" smtClean="0"/>
              <a:t>Ping FANG</a:t>
            </a:r>
          </a:p>
          <a:p>
            <a:pPr lvl="1">
              <a:lnSpc>
                <a:spcPct val="80000"/>
              </a:lnSpc>
              <a:buFontTx/>
              <a:buChar char="•"/>
              <a:defRPr/>
            </a:pPr>
            <a:r>
              <a:rPr lang="en-US" sz="1400" dirty="0"/>
              <a:t>P802.11aj Amendment (CMMW) – </a:t>
            </a:r>
            <a:r>
              <a:rPr lang="en-US" sz="1400" dirty="0" err="1" smtClean="0"/>
              <a:t>Shiwen</a:t>
            </a:r>
            <a:r>
              <a:rPr lang="en-US" sz="1400" dirty="0" smtClean="0"/>
              <a:t> HE</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smtClean="0"/>
              <a:t>	</a:t>
            </a:r>
            <a:r>
              <a:rPr lang="en-US" sz="1100" dirty="0" err="1" smtClean="0"/>
              <a:t>Fumahide</a:t>
            </a:r>
            <a:r>
              <a:rPr lang="en-US" sz="1100" dirty="0" smtClean="0"/>
              <a:t> </a:t>
            </a:r>
            <a:r>
              <a:rPr lang="en-US" sz="1100" dirty="0" err="1" smtClean="0"/>
              <a:t>Kujima</a:t>
            </a:r>
            <a:r>
              <a:rPr lang="en-US" sz="1100" dirty="0" smtClean="0"/>
              <a:t>	Jonathan </a:t>
            </a:r>
            <a:r>
              <a:rPr lang="en-US" sz="1100" dirty="0" err="1" smtClean="0"/>
              <a:t>Segev</a:t>
            </a:r>
            <a:r>
              <a:rPr lang="en-US" sz="1100" dirty="0" smtClean="0"/>
              <a:t>		Mark Hamilton</a:t>
            </a:r>
          </a:p>
          <a:p>
            <a:pPr lvl="1">
              <a:lnSpc>
                <a:spcPct val="80000"/>
              </a:lnSpc>
              <a:buFont typeface="Arial" panose="020B0604020202020204" pitchFamily="34" charset="0"/>
              <a:buChar char="•"/>
              <a:defRPr/>
            </a:pPr>
            <a:r>
              <a:rPr lang="en-US" sz="1100" dirty="0"/>
              <a:t>	</a:t>
            </a:r>
            <a:r>
              <a:rPr lang="en-US" sz="1100" dirty="0" smtClean="0"/>
              <a:t>Stephen Palm</a:t>
            </a:r>
          </a:p>
          <a:p>
            <a:pPr lvl="1">
              <a:lnSpc>
                <a:spcPct val="80000"/>
              </a:lnSpc>
              <a:buFont typeface="Arial" panose="020B0604020202020204" pitchFamily="34" charset="0"/>
              <a:buChar char="•"/>
              <a:defRPr/>
            </a:pPr>
            <a:endParaRPr lang="en-US" sz="1100" dirty="0" smtClean="0"/>
          </a:p>
          <a:p>
            <a:pPr>
              <a:lnSpc>
                <a:spcPct val="80000"/>
              </a:lnSpc>
              <a:defRPr/>
            </a:pPr>
            <a:r>
              <a:rPr lang="en-US" sz="1200" dirty="0" smtClean="0"/>
              <a:t>IEEE Staff present and always welcome! </a:t>
            </a:r>
          </a:p>
          <a:p>
            <a:pPr lvl="1">
              <a:lnSpc>
                <a:spcPct val="80000"/>
              </a:lnSpc>
              <a:defRPr/>
            </a:pPr>
            <a:r>
              <a:rPr lang="en-US" sz="1100" dirty="0" smtClean="0"/>
              <a:t>Kathryn </a:t>
            </a:r>
            <a:r>
              <a:rPr lang="en-US" sz="1100" dirty="0"/>
              <a:t>Bennett, IEEE</a:t>
            </a:r>
            <a:r>
              <a:rPr lang="en-US" sz="1100" dirty="0"/>
              <a:t>, Michelle Turner – staff editor for 802, </a:t>
            </a:r>
            <a:r>
              <a:rPr lang="en-US" sz="1100" dirty="0" smtClean="0">
                <a:hlinkClick r:id="rId3"/>
              </a:rPr>
              <a:t>m.turner@ieee.org</a:t>
            </a:r>
            <a:r>
              <a:rPr lang="en-US" sz="1100" dirty="0" smtClean="0"/>
              <a:t> </a:t>
            </a: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p>
          <a:p>
            <a:pPr marL="514350" lvl="2" indent="-171450">
              <a:lnSpc>
                <a:spcPct val="80000"/>
              </a:lnSpc>
              <a:buFont typeface="Arial" panose="020B0604020202020204" pitchFamily="34" charset="0"/>
              <a:buChar char="•"/>
              <a:defRPr/>
            </a:pPr>
            <a:r>
              <a:rPr lang="en-US" sz="1100" dirty="0" smtClean="0"/>
              <a:t>Michelle </a:t>
            </a:r>
            <a:r>
              <a:rPr lang="en-US" sz="1100" dirty="0"/>
              <a:t>Turner – staff editor for 802</a:t>
            </a:r>
            <a:r>
              <a:rPr lang="en-US" sz="1100"/>
              <a:t>, </a:t>
            </a:r>
            <a:r>
              <a:rPr lang="en-US" sz="1100" smtClean="0">
                <a:hlinkClick r:id="rId3"/>
              </a:rPr>
              <a:t>m.turner@ieee.org</a:t>
            </a:r>
            <a:endParaRPr lang="en-US" sz="1100" dirty="0" smtClean="0"/>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u="sng" dirty="0">
                <a:hlinkClick r:id="rId4"/>
              </a:rPr>
              <a:t>edward.ks.au@huawei.com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1"/>
              </a:rPr>
              <a:t>shiwenhe@seu.edu.cn</a:t>
            </a:r>
            <a:endParaRPr lang="en-US" sz="1600" b="0" dirty="0" smtClean="0"/>
          </a:p>
          <a:p>
            <a:r>
              <a:rPr lang="en-US" sz="1600" dirty="0" err="1" smtClean="0"/>
              <a:t>TGak</a:t>
            </a:r>
            <a:r>
              <a:rPr lang="en-US" sz="1600" dirty="0" smtClean="0"/>
              <a:t> – Donald Eastlake – </a:t>
            </a:r>
            <a:r>
              <a:rPr lang="en-US" sz="1600" b="0" dirty="0" smtClean="0">
                <a:hlinkClick r:id="rId12"/>
              </a:rPr>
              <a:t>d3e3e3@gmail.com</a:t>
            </a:r>
            <a:r>
              <a:rPr lang="en-US" sz="1600" b="0" dirty="0" smtClean="0"/>
              <a:t>, </a:t>
            </a:r>
            <a:r>
              <a:rPr lang="en-US" sz="1600" dirty="0" smtClean="0"/>
              <a:t>Norm Finn – </a:t>
            </a:r>
            <a:r>
              <a:rPr lang="en-US" sz="1600" b="0" dirty="0" smtClean="0">
                <a:hlinkClick r:id="rId13"/>
              </a:rPr>
              <a:t>nfinn@cisco.com</a:t>
            </a:r>
            <a:r>
              <a:rPr lang="en-US" sz="1600" b="0" dirty="0" smtClean="0"/>
              <a:t> </a:t>
            </a:r>
          </a:p>
          <a:p>
            <a:r>
              <a:rPr lang="en-US" sz="1600" dirty="0" err="1" smtClean="0"/>
              <a:t>TGaq</a:t>
            </a:r>
            <a:r>
              <a:rPr lang="en-US" sz="1600" dirty="0" smtClean="0"/>
              <a:t> – Lee Armstrong – </a:t>
            </a:r>
            <a:r>
              <a:rPr lang="en-US" sz="1600" b="0" dirty="0" smtClean="0">
                <a:hlinkClick r:id="rId8"/>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5"/>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 Chao Chun Wang </a:t>
            </a:r>
            <a:r>
              <a:rPr lang="en-US" sz="1600" dirty="0"/>
              <a:t>– </a:t>
            </a:r>
            <a:r>
              <a:rPr lang="en-US" sz="1600" dirty="0" smtClean="0">
                <a:hlinkClick r:id="rId16"/>
              </a:rPr>
              <a:t>chaochun.wang@mediatek.com</a:t>
            </a:r>
            <a:r>
              <a:rPr lang="en-US" sz="1600" dirty="0" smtClean="0"/>
              <a:t> </a:t>
            </a:r>
            <a:endParaRPr lang="en-US" sz="1600" dirty="0"/>
          </a:p>
          <a:p>
            <a:pPr marL="342900" lvl="1" indent="-342900">
              <a:buFontTx/>
              <a:buChar char="•"/>
            </a:pPr>
            <a:r>
              <a:rPr lang="en-US" sz="1600" dirty="0" smtClean="0"/>
              <a:t>Editors Emeritus:</a:t>
            </a:r>
          </a:p>
          <a:p>
            <a:pPr lvl="1"/>
            <a:r>
              <a:rPr lang="en-US" sz="1400" dirty="0" err="1"/>
              <a:t>TGaa</a:t>
            </a:r>
            <a:r>
              <a:rPr lang="en-US" sz="1400" dirty="0"/>
              <a:t> – Alex Ashley – </a:t>
            </a:r>
            <a:r>
              <a:rPr lang="en-US" sz="1400" dirty="0" smtClean="0">
                <a:hlinkClick r:id="rId17"/>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4"/>
              </a:rPr>
              <a:t>robert.stacey@intel.com</a:t>
            </a:r>
            <a:r>
              <a:rPr lang="en-US" sz="1400" dirty="0" smtClean="0"/>
              <a:t> </a:t>
            </a:r>
          </a:p>
          <a:p>
            <a:pPr lvl="1"/>
            <a:r>
              <a:rPr lang="en-US" sz="1400" dirty="0" err="1"/>
              <a:t>TGad</a:t>
            </a:r>
            <a:r>
              <a:rPr lang="en-US" sz="1400" dirty="0"/>
              <a:t> – Carlos Cordeiro – </a:t>
            </a:r>
            <a:r>
              <a:rPr lang="en-US" sz="1400" dirty="0">
                <a:hlinkClick r:id="rId15"/>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8"/>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9"/>
              </a:rPr>
              <a:t>pecclesi@cisco.com</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20"/>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July 26</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endParaRPr lang="en-GB" sz="2000" b="0" dirty="0" smtClean="0"/>
          </a:p>
          <a:p>
            <a:r>
              <a:rPr lang="en-GB" sz="2000" dirty="0" smtClean="0"/>
              <a:t>11ah –  </a:t>
            </a:r>
          </a:p>
          <a:p>
            <a:r>
              <a:rPr lang="en-GB" sz="2000" dirty="0" smtClean="0"/>
              <a:t>11ai –  </a:t>
            </a:r>
            <a:endParaRPr lang="en-GB" sz="2000" b="0" dirty="0" smtClean="0"/>
          </a:p>
          <a:p>
            <a:r>
              <a:rPr lang="en-GB" sz="2000" dirty="0" smtClean="0"/>
              <a:t>11aj –  </a:t>
            </a:r>
            <a:endParaRPr lang="en-GB" sz="2000" b="0" dirty="0" smtClean="0"/>
          </a:p>
          <a:p>
            <a:pPr lvl="0"/>
            <a:r>
              <a:rPr lang="en-GB" sz="2000" dirty="0" smtClean="0"/>
              <a:t>11ak –  </a:t>
            </a:r>
            <a:endParaRPr lang="en-GB" sz="2000" b="0" dirty="0" smtClean="0"/>
          </a:p>
          <a:p>
            <a:pPr lvl="0"/>
            <a:r>
              <a:rPr lang="en-GB" sz="2000" dirty="0" smtClean="0"/>
              <a:t>11aq –  </a:t>
            </a:r>
          </a:p>
          <a:p>
            <a:r>
              <a:rPr lang="en-GB" sz="2000" dirty="0" smtClean="0"/>
              <a:t>11ax </a:t>
            </a:r>
            <a:r>
              <a:rPr lang="en-US" sz="2000" dirty="0"/>
              <a:t>–</a:t>
            </a:r>
            <a:r>
              <a:rPr lang="en-GB" sz="2000" dirty="0" smtClean="0"/>
              <a:t>  </a:t>
            </a:r>
            <a:endParaRPr lang="en-GB" sz="2000" b="0" dirty="0" smtClean="0"/>
          </a:p>
          <a:p>
            <a:r>
              <a:rPr lang="en-GB" sz="2000" dirty="0" smtClean="0"/>
              <a:t>11ay –  </a:t>
            </a:r>
          </a:p>
          <a:p>
            <a:r>
              <a:rPr lang="en-GB" sz="2000" dirty="0" smtClean="0"/>
              <a:t>11az </a:t>
            </a:r>
            <a:r>
              <a:rPr lang="en-GB" sz="2000" dirty="0"/>
              <a:t>–</a:t>
            </a:r>
            <a:r>
              <a:rPr lang="en-GB" sz="2000" dirty="0" smtClean="0"/>
              <a:t>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dirty="0" smtClean="0"/>
              <a:t>Each editor is expected to be on the reflector and current.</a:t>
            </a:r>
          </a:p>
          <a:p>
            <a:r>
              <a:rPr lang="en-US" dirty="0" smtClean="0"/>
              <a:t>If you didn’t receive the meeting notice from the reflector, please send email to </a:t>
            </a:r>
            <a:r>
              <a:rPr lang="en-US" dirty="0" smtClean="0">
                <a:hlinkClick r:id="rId3"/>
              </a:rPr>
              <a:t>adrian.p.stephens@intel.com</a:t>
            </a:r>
            <a:r>
              <a:rPr lang="en-US" dirty="0" smtClean="0"/>
              <a:t> </a:t>
            </a:r>
          </a:p>
          <a:p>
            <a:r>
              <a:rPr lang="en-US" dirty="0" smtClean="0"/>
              <a:t>To be updated:</a:t>
            </a:r>
          </a:p>
          <a:p>
            <a:pPr lvl="1"/>
            <a:r>
              <a:rPr lang="en-US" dirty="0" smtClean="0"/>
              <a:t>None</a:t>
            </a:r>
          </a:p>
          <a:p>
            <a:endParaRPr lang="en-US" dirty="0"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a:t>
            </a:r>
            <a:r>
              <a:rPr lang="en-US" dirty="0" smtClean="0"/>
              <a:t>2014</a:t>
            </a:r>
          </a:p>
          <a:p>
            <a:r>
              <a:rPr lang="en-US" dirty="0" smtClean="0"/>
              <a:t>Publication plans for </a:t>
            </a:r>
            <a:r>
              <a:rPr lang="en-US" dirty="0" err="1" smtClean="0"/>
              <a:t>REVmc</a:t>
            </a:r>
            <a:r>
              <a:rPr lang="en-US" dirty="0" smtClean="0"/>
              <a:t>, 11ai, 11ah</a:t>
            </a:r>
            <a:endParaRPr lang="en-US" dirty="0" smtClean="0"/>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t>
            </a:r>
          </a:p>
          <a:p>
            <a:r>
              <a:rPr lang="en-US" dirty="0" smtClean="0"/>
              <a:t>Document 11-11/1149r48 is posted,  numbering begins with </a:t>
            </a:r>
            <a:r>
              <a:rPr lang="en-US" dirty="0" err="1" smtClean="0"/>
              <a:t>REVmc</a:t>
            </a:r>
            <a:r>
              <a:rPr lang="en-US" dirty="0" smtClean="0"/>
              <a:t> Draft 5.0, 11ah D 6.0</a:t>
            </a:r>
          </a:p>
          <a:p>
            <a:r>
              <a:rPr lang="en-US" dirty="0" smtClean="0"/>
              <a:t>Updating of 1149 happens when a numbered draft is balloted, and occurs in parallel with balloting and comment resolution. The other updates are based on availability and will be posted by Adrian and announced to the Editors</a:t>
            </a:r>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332749833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1822</Words>
  <Application>Microsoft Office PowerPoint</Application>
  <PresentationFormat>On-screen Show (4:3)</PresentationFormat>
  <Paragraphs>420</Paragraphs>
  <Slides>26</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Default Design</vt:lpstr>
      <vt:lpstr>Document</vt:lpstr>
      <vt:lpstr>802.11 WG Editor’s Meeting (July ‘16)</vt:lpstr>
      <vt:lpstr>Abstract</vt:lpstr>
      <vt:lpstr>Agenda for 2016-07-26</vt:lpstr>
      <vt:lpstr>Roll Call – 2016-07-26</vt:lpstr>
      <vt:lpstr>Volunteer Editor Contacts</vt:lpstr>
      <vt:lpstr>July 26th Round table status report</vt:lpstr>
      <vt:lpstr>Reflector Updates</vt:lpstr>
      <vt:lpstr>IEEE Publication Status</vt:lpstr>
      <vt:lpstr>Update on numbering process</vt:lpstr>
      <vt:lpstr>Amendment &amp; other ordering notes</vt:lpstr>
      <vt:lpstr>New amendment style discussion</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2016-07-25T16:41:37Z</dcterms:modified>
</cp:coreProperties>
</file>