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7"/>
  </p:notesMasterIdLst>
  <p:handoutMasterIdLst>
    <p:handoutMasterId r:id="rId28"/>
  </p:handoutMasterIdLst>
  <p:sldIdLst>
    <p:sldId id="293" r:id="rId7"/>
    <p:sldId id="29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287" r:id="rId18"/>
    <p:sldId id="317" r:id="rId19"/>
    <p:sldId id="318" r:id="rId20"/>
    <p:sldId id="292" r:id="rId21"/>
    <p:sldId id="307" r:id="rId22"/>
    <p:sldId id="319" r:id="rId23"/>
    <p:sldId id="320" r:id="rId24"/>
    <p:sldId id="321" r:id="rId25"/>
    <p:sldId id="322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2" autoAdjust="0"/>
    <p:restoredTop sz="89325" autoAdjust="0"/>
  </p:normalViewPr>
  <p:slideViewPr>
    <p:cSldViewPr snapToGrid="0">
      <p:cViewPr varScale="1">
        <p:scale>
          <a:sx n="62" d="100"/>
          <a:sy n="62" d="100"/>
        </p:scale>
        <p:origin x="1243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802.11-16/571r1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802.11-16/571r1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36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2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802.11-16/0914r1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field finalization for HE-SIG-A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Date: 2016-07-25</a:t>
            </a:r>
          </a:p>
          <a:p>
            <a:r>
              <a:rPr lang="en-US" dirty="0" smtClean="0"/>
              <a:t>Authors: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19189"/>
              </p:ext>
            </p:extLst>
          </p:nvPr>
        </p:nvGraphicFramePr>
        <p:xfrm>
          <a:off x="685800" y="3103563"/>
          <a:ext cx="7772400" cy="1910329"/>
        </p:xfrm>
        <a:graphic>
          <a:graphicData uri="http://schemas.openxmlformats.org/drawingml/2006/table">
            <a:tbl>
              <a:tblPr firstRow="1" bandRow="1"/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335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335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72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9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3" imgW="9344962" imgH="4994491" progId="Word.Document.8">
                  <p:embed/>
                </p:oleObj>
              </mc:Choice>
              <mc:Fallback>
                <p:oleObj name="Document" r:id="rId3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148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Currently bit field ordering of HE-SIG-A in HE PPDUs is not finalized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Field reordering is required. For e.g.,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Format field should be aligned between HE SU and HE TRIG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Early occurrence of Beam change, MCS, and DCM fields helpful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PAPR performance of HE-SIG-A is improved by reordering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these slides we present bit field finalization of HE-SIG-A in HE SU PPDU, HE_EXT SU PPDU, HE MU PPDU, and HE_TRIG PPDU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88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changes to fields of HE-SIG-A in HE PPDU formats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Reordering of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Beam change, MCS, DCM, LTF + CP, and </a:t>
            </a:r>
            <a:r>
              <a:rPr lang="en-US" dirty="0" err="1" smtClean="0"/>
              <a:t>Nsts</a:t>
            </a:r>
            <a:r>
              <a:rPr lang="en-US" dirty="0" smtClean="0"/>
              <a:t> moved to HE-SIG-A1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TXOP Duration moved to HE-SIG-A2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PAPR performance examples of proposed bit field ordering of HE-SIG-A in HE PPDU formats is shown in Appendix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01538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Spec. Text on Bit Field Ordering of HE-SIG-A in HE PPDUs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refer to </a:t>
            </a:r>
            <a:r>
              <a:rPr lang="en-US" dirty="0" smtClean="0"/>
              <a:t>11-16/0915-02-00ax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23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presented bit field finalization of HE-SIG-A in HE PPDU formats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HE-SIG-A bit field ordering guided by the following principles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HE-SIG-A1 and HE-SIG-A2 symbol boundary is honored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PAPR performance is not degraded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</a:t>
            </a:r>
            <a:r>
              <a:rPr lang="en-US" dirty="0" smtClean="0"/>
              <a:t>adopt </a:t>
            </a:r>
            <a:r>
              <a:rPr lang="en-US" dirty="0"/>
              <a:t>the </a:t>
            </a:r>
            <a:r>
              <a:rPr lang="en-US" dirty="0" smtClean="0"/>
              <a:t>spec. text changes proposed in “</a:t>
            </a:r>
            <a:r>
              <a:rPr lang="en-US" dirty="0" smtClean="0"/>
              <a:t>11-16-0915-02-00ax</a:t>
            </a:r>
            <a:r>
              <a:rPr lang="en-US" dirty="0"/>
              <a:t>”?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09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599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PAPR of HE-SIG-A in HE SU PPDU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18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129710"/>
              </p:ext>
            </p:extLst>
          </p:nvPr>
        </p:nvGraphicFramePr>
        <p:xfrm>
          <a:off x="2180629" y="1600200"/>
          <a:ext cx="4328718" cy="4207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683"/>
                <a:gridCol w="604007"/>
                <a:gridCol w="604007"/>
                <a:gridCol w="604007"/>
                <a:gridCol w="604007"/>
                <a:gridCol w="604007"/>
              </a:tblGrid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HE SU PPDU/HE EXT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All 0's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PAPR All 0's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All 1's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PAPR All 1's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Format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6.6448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6.4968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Beam change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UL/DL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DCM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BSS Color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Reserved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LTF+CP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Nsts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Txop Duration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5.9703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7.6236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Coding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55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LDPC Extra Symbol Segment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STBC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TxBf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Packet Extension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Reserved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Doppler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CRC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Tail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803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PAPR of HE-SIG-A in HE MU PPDU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19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175980"/>
              </p:ext>
            </p:extLst>
          </p:nvPr>
        </p:nvGraphicFramePr>
        <p:xfrm>
          <a:off x="2425700" y="1828800"/>
          <a:ext cx="4368800" cy="3695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0800"/>
                <a:gridCol w="609600"/>
                <a:gridCol w="609600"/>
                <a:gridCol w="609600"/>
                <a:gridCol w="609600"/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HE MU PPDU/HE EXT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All 0's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PAPR All 0's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All 1's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PAPR All 1's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UL/DL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6.6005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6.3474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DCM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BSS Color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SIGB Number of symbols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SIGB Compression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LTF+CP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Doppler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Txop Duration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5.2929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5.7398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Reserved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number of HE LTFs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LDPC Extra Symbol Segment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STBC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Packet Extension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CRC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Tail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58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685800" y="609600"/>
            <a:ext cx="7772400" cy="228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>
                <a:ea typeface="SimSun" panose="02010600030101010101" pitchFamily="2" charset="-122"/>
              </a:rPr>
              <a:t>Authors (continued)</a:t>
            </a:r>
            <a:endParaRPr lang="zh-CN" altLang="en-US" sz="2000" kern="0" dirty="0" smtClean="0">
              <a:ea typeface="SimSun" panose="02010600030101010101" pitchFamily="2" charset="-12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135661"/>
              </p:ext>
            </p:extLst>
          </p:nvPr>
        </p:nvGraphicFramePr>
        <p:xfrm>
          <a:off x="685800" y="990600"/>
          <a:ext cx="7772400" cy="53241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45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PAPR of HE-SIG-A in HE Trigger-based PPDU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20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78165"/>
              </p:ext>
            </p:extLst>
          </p:nvPr>
        </p:nvGraphicFramePr>
        <p:xfrm>
          <a:off x="2546350" y="2378075"/>
          <a:ext cx="4051300" cy="2103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300"/>
                <a:gridCol w="609600"/>
                <a:gridCol w="609600"/>
                <a:gridCol w="609600"/>
                <a:gridCol w="609600"/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HE TRIG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All 0's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PAPR All 0's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All 1's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PAPR All 1's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Format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8.5387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6.8755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BSS Color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Reserved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TXOP Duration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6.099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6.2682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Reserved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Doppler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CRC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Tail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49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7526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00100" y="289191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9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5240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84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4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44196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04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5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1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7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_dlc_DocId xmlns="08b2df90-05d3-4030-90d4-c9feeb4a1cd9">Y4EHK2M7W7CH-1-390</_dlc_DocId>
    <TaxCatchAll xmlns="08b2df90-05d3-4030-90d4-c9feeb4a1cd9">
      <Value>4</Value>
      <Value>3</Value>
      <Value>2</Value>
      <Value>1</Value>
    </TaxCatchAll>
    <_dlc_DocIdUrl xmlns="08b2df90-05d3-4030-90d4-c9feeb4a1cd9">
      <Url>https://ericoll.internal.ericsson.com/sites/TWIST/_layouts/DocIdRedir.aspx?ID=Y4EHK2M7W7CH-1-390</Url>
      <Description>Y4EHK2M7W7CH-1-390</Description>
    </_dlc_DocIdUrl>
    <Prepared. xmlns="fb4050a4-637c-4513-a9e2-f3546918e5c9">Yu Wang A</Prepared.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6D74CFB-7FB7-46A9-B9E1-8AFA69E5841B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3568B24B-477D-4DA8-9107-F73AECE74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15D529-37C3-487D-952D-E0CEE95C6FDE}">
  <ds:schemaRefs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08b2df90-05d3-4030-90d4-c9feeb4a1cd9"/>
    <ds:schemaRef ds:uri="http://schemas.microsoft.com/office/2006/metadata/properties"/>
    <ds:schemaRef ds:uri="http://schemas.openxmlformats.org/package/2006/metadata/core-properties"/>
    <ds:schemaRef ds:uri="fb4050a4-637c-4513-a9e2-f3546918e5c9"/>
  </ds:schemaRefs>
</ds:datastoreItem>
</file>

<file path=customXml/itemProps4.xml><?xml version="1.0" encoding="utf-8"?>
<ds:datastoreItem xmlns:ds="http://schemas.openxmlformats.org/officeDocument/2006/customXml" ds:itemID="{D2B04353-2F50-4ABD-8403-36401AA678A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BF62C6AB-6769-43B9-8873-110082B7F53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2908</TotalTime>
  <Words>1653</Words>
  <Application>Microsoft Office PowerPoint</Application>
  <PresentationFormat>On-screen Show (4:3)</PresentationFormat>
  <Paragraphs>711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 Unicode MS</vt:lpstr>
      <vt:lpstr>MS Gothic</vt:lpstr>
      <vt:lpstr>ＭＳ Ｐゴシック</vt:lpstr>
      <vt:lpstr>SimSun</vt:lpstr>
      <vt:lpstr>Arial</vt:lpstr>
      <vt:lpstr>Calibri</vt:lpstr>
      <vt:lpstr>Times New Roman</vt:lpstr>
      <vt:lpstr>802-11-Submission</vt:lpstr>
      <vt:lpstr>Document</vt:lpstr>
      <vt:lpstr>Bit field finalization for HE-SIG-A</vt:lpstr>
      <vt:lpstr>PowerPoint Presentation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Introduction</vt:lpstr>
      <vt:lpstr>Key changes to fields of HE-SIG-A in HE PPDU formats </vt:lpstr>
      <vt:lpstr>Spec. Text on Bit Field Ordering of HE-SIG-A in HE PPDUs</vt:lpstr>
      <vt:lpstr>Summary</vt:lpstr>
      <vt:lpstr>SP#1</vt:lpstr>
      <vt:lpstr>Appendix</vt:lpstr>
      <vt:lpstr>PAPR of HE-SIG-A in HE SU PPDU</vt:lpstr>
      <vt:lpstr>PAPR of HE-SIG-A in HE MU PPDU</vt:lpstr>
      <vt:lpstr>PAPR of HE-SIG-A in HE Trigger-based PPDU</vt:lpstr>
    </vt:vector>
  </TitlesOfParts>
  <Company>Ericsson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 Handling of Trigger Frame</dc:title>
  <dc:creator>lverma@qti.qualcomm.com;svverman@qti.qualcomm.com</dc:creator>
  <cp:lastModifiedBy>Verma, Lochan</cp:lastModifiedBy>
  <cp:revision>183</cp:revision>
  <cp:lastPrinted>1601-01-01T00:00:00Z</cp:lastPrinted>
  <dcterms:created xsi:type="dcterms:W3CDTF">2016-02-04T15:36:19Z</dcterms:created>
  <dcterms:modified xsi:type="dcterms:W3CDTF">2016-07-26T22:15:33Z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ad191cdc-cb8e-4cc6-a320-1deb6294656f</vt:lpwstr>
  </property>
  <property fmtid="{D5CDD505-2E9C-101B-9397-08002B2CF9AE}" pid="3" name="ContentTypeId">
    <vt:lpwstr>0x010100BB337192E63E44A7A744CE7393F41F4E005E1FC8A6FAA4D54893A4DA807756C4D1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7" name="EriCOLLProjects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Products">
    <vt:lpwstr/>
  </property>
  <property fmtid="{D5CDD505-2E9C-101B-9397-08002B2CF9AE}" pid="12" name="EriCOLLCustomer">
    <vt:lpwstr/>
  </property>
  <property fmtid="{D5CDD505-2E9C-101B-9397-08002B2CF9AE}" pid="13" name="_AdHocReviewCycleID">
    <vt:i4>-1649588982</vt:i4>
  </property>
  <property fmtid="{D5CDD505-2E9C-101B-9397-08002B2CF9AE}" pid="14" name="_NewReviewCycle">
    <vt:lpwstr/>
  </property>
  <property fmtid="{D5CDD505-2E9C-101B-9397-08002B2CF9AE}" pid="15" name="_EmailSubject">
    <vt:lpwstr>Three more TGax submissions</vt:lpwstr>
  </property>
  <property fmtid="{D5CDD505-2E9C-101B-9397-08002B2CF9AE}" pid="16" name="_AuthorEmail">
    <vt:lpwstr>svverman@qti.qualcomm.com</vt:lpwstr>
  </property>
  <property fmtid="{D5CDD505-2E9C-101B-9397-08002B2CF9AE}" pid="17" name="_AuthorEmailDisplayName">
    <vt:lpwstr>Vermani, Sameer</vt:lpwstr>
  </property>
  <property fmtid="{D5CDD505-2E9C-101B-9397-08002B2CF9AE}" pid="18" name="_PreviousAdHocReviewCycleID">
    <vt:i4>-897535724</vt:i4>
  </property>
</Properties>
</file>