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57" r:id="rId3"/>
    <p:sldId id="296" r:id="rId4"/>
    <p:sldId id="297" r:id="rId5"/>
    <p:sldId id="298" r:id="rId6"/>
    <p:sldId id="429" r:id="rId7"/>
    <p:sldId id="473" r:id="rId8"/>
    <p:sldId id="469" r:id="rId9"/>
    <p:sldId id="459" r:id="rId10"/>
    <p:sldId id="461" r:id="rId11"/>
    <p:sldId id="483" r:id="rId12"/>
    <p:sldId id="479" r:id="rId13"/>
    <p:sldId id="472" r:id="rId14"/>
    <p:sldId id="272" r:id="rId15"/>
    <p:sldId id="464" r:id="rId16"/>
    <p:sldId id="465" r:id="rId17"/>
    <p:sldId id="466" r:id="rId18"/>
    <p:sldId id="467" r:id="rId19"/>
    <p:sldId id="305" r:id="rId20"/>
    <p:sldId id="322" r:id="rId21"/>
    <p:sldId id="426" r:id="rId22"/>
    <p:sldId id="470" r:id="rId23"/>
    <p:sldId id="2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17" autoAdjust="0"/>
    <p:restoredTop sz="95143" autoAdjust="0"/>
  </p:normalViewPr>
  <p:slideViewPr>
    <p:cSldViewPr showGuides="1">
      <p:cViewPr>
        <p:scale>
          <a:sx n="115" d="100"/>
          <a:sy n="115" d="100"/>
        </p:scale>
        <p:origin x="1440" y="20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16</a:t>
            </a:fld>
            <a:endParaRPr lang="en-US" altLang="ja-JP"/>
          </a:p>
        </p:txBody>
      </p:sp>
    </p:spTree>
    <p:extLst>
      <p:ext uri="{BB962C8B-B14F-4D97-AF65-F5344CB8AC3E}">
        <p14:creationId xmlns:p14="http://schemas.microsoft.com/office/powerpoint/2010/main" val="766805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dirty="0"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dirty="0"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dirty="0"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dirty="0"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22</a:t>
            </a:fld>
            <a:endParaRPr lang="en-US" altLang="ja-JP" dirty="0"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658DDA19-48F8-D54F-B94A-B5244F20A2C8}" type="slidenum">
              <a:rPr lang="en-US" altLang="ja-JP" smtClean="0"/>
              <a:pPr>
                <a:defRPr/>
              </a:pPr>
              <a:t>7</a:t>
            </a:fld>
            <a:endParaRPr lang="en-US" altLang="ja-JP" dirty="0"/>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97528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18881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a:t>
            </a:fld>
            <a:endParaRPr lang="en-US" altLang="ja-JP" dirty="0"/>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802.11-16-0802-00</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54262BD9-4907-E34E-8190-C8561625922C}"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July  2016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2016-06-23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Wedensday</a:t>
            </a:r>
            <a:r>
              <a:rPr lang="en-US" altLang="ja-JP" dirty="0" smtClean="0">
                <a:ea typeface="ＭＳ Ｐゴシック" pitchFamily="-84" charset="-128"/>
                <a:cs typeface="ＭＳ Ｐゴシック" pitchFamily="-84" charset="-128"/>
              </a:rPr>
              <a:t> July 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Wedensday</a:t>
            </a:r>
            <a:r>
              <a:rPr lang="en-US" altLang="ja-JP" dirty="0" smtClean="0">
                <a:ea typeface="ＭＳ Ｐゴシック" pitchFamily="-84" charset="-128"/>
                <a:cs typeface="ＭＳ Ｐゴシック" pitchFamily="-84" charset="-128"/>
              </a:rPr>
              <a:t> July 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dirty="0" smtClean="0">
              <a:latin typeface="Times New Roman" pitchFamily="-84" charset="0"/>
            </a:endParaRPr>
          </a:p>
        </p:txBody>
      </p:sp>
    </p:spTree>
    <p:extLst>
      <p:ext uri="{BB962C8B-B14F-4D97-AF65-F5344CB8AC3E}">
        <p14:creationId xmlns:p14="http://schemas.microsoft.com/office/powerpoint/2010/main" val="943850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r>
              <a:rPr lang="en-US" altLang="ja-JP" dirty="0"/>
              <a:t>	</a:t>
            </a:r>
            <a:endParaRPr lang="ja-JP" altLang="en-US" dirty="0"/>
          </a:p>
          <a:p>
            <a:pPr>
              <a:defRPr/>
            </a:pPr>
            <a:r>
              <a:rPr lang="en-US" altLang="ja-JP" dirty="0"/>
              <a:t>Recess </a:t>
            </a:r>
            <a:r>
              <a:rPr lang="en-US" altLang="ja-JP" dirty="0" smtClean="0"/>
              <a:t>PM1</a:t>
            </a:r>
            <a:endParaRPr lang="en-US" altLang="ja-JP" dirty="0"/>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dirty="0" smtClean="0">
              <a:latin typeface="Times New Roman" pitchFamily="-84" charset="0"/>
            </a:endParaRPr>
          </a:p>
        </p:txBody>
      </p:sp>
    </p:spTree>
    <p:extLst>
      <p:ext uri="{BB962C8B-B14F-4D97-AF65-F5344CB8AC3E}">
        <p14:creationId xmlns:p14="http://schemas.microsoft.com/office/powerpoint/2010/main" val="2041885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Motion to 3</a:t>
            </a:r>
            <a:r>
              <a:rPr lang="en-US" altLang="ja-JP" baseline="30000" dirty="0" smtClean="0"/>
              <a:t>rd</a:t>
            </a:r>
            <a:r>
              <a:rPr lang="en-US" altLang="ja-JP" dirty="0" smtClean="0"/>
              <a:t>  Recerc SB </a:t>
            </a:r>
          </a:p>
          <a:p>
            <a:r>
              <a:rPr lang="en-US" altLang="ja-JP" dirty="0" smtClean="0"/>
              <a:t>Plan </a:t>
            </a:r>
            <a:r>
              <a:rPr lang="en-US" altLang="ja-JP" dirty="0"/>
              <a:t>for </a:t>
            </a:r>
            <a:r>
              <a:rPr lang="en-US" altLang="ja-JP" dirty="0" smtClean="0"/>
              <a:t>Sep</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dirty="0"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July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July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July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July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Atlanta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Waikoloa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16-0743r0</a:t>
            </a:r>
          </a:p>
          <a:p>
            <a:pPr lvl="1"/>
            <a:r>
              <a:rPr lang="en-GB" altLang="ja-JP" dirty="0"/>
              <a:t>https://</a:t>
            </a:r>
            <a:r>
              <a:rPr lang="en-GB" altLang="ja-JP" dirty="0" err="1"/>
              <a:t>mentor.ieee.org</a:t>
            </a:r>
            <a:r>
              <a:rPr lang="en-GB" altLang="ja-JP" dirty="0"/>
              <a:t>/802.11/</a:t>
            </a:r>
            <a:r>
              <a:rPr lang="en-GB" altLang="ja-JP" dirty="0" err="1"/>
              <a:t>dcn</a:t>
            </a:r>
            <a:r>
              <a:rPr lang="en-GB" altLang="ja-JP" dirty="0"/>
              <a:t>/16/11-16-0743-00-00ai-may-2016-waikoloa-sesssion-minutes.doc </a:t>
            </a:r>
            <a:endParaRPr lang="en-GB" altLang="ja-JP" dirty="0" smtClean="0"/>
          </a:p>
          <a:p>
            <a:r>
              <a:rPr lang="en-US" altLang="ja-JP" dirty="0" smtClean="0"/>
              <a:t>Moved: </a:t>
            </a:r>
          </a:p>
          <a:p>
            <a:r>
              <a:rPr lang="en-US" altLang="ja-JP" dirty="0" smtClean="0"/>
              <a:t>Seconded</a:t>
            </a:r>
          </a:p>
          <a:p>
            <a:r>
              <a:rPr lang="en-US" altLang="ja-JP" dirty="0" smtClean="0">
                <a:ea typeface="ＭＳ Ｐゴシック" pitchFamily="-84" charset="-128"/>
                <a:cs typeface="ＭＳ Ｐゴシック" pitchFamily="-84" charset="-128"/>
              </a:rPr>
              <a:t>Result </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F5A7B3D-1827-CB4F-B70B-BC122C1560E6}"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July 2016 ,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Waikoloa to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TGai teleconference meeting minutes of   Waikoloa to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p>
          <a:p>
            <a:pPr lvl="1"/>
            <a:r>
              <a:rPr lang="en-US" altLang="ja-JP" dirty="0" smtClean="0">
                <a:ea typeface="ＭＳ Ｐゴシック" pitchFamily="-84" charset="-128"/>
                <a:cs typeface="ＭＳ Ｐゴシック" pitchFamily="-84" charset="-128"/>
              </a:rPr>
              <a:t>16-0800r0</a:t>
            </a:r>
          </a:p>
          <a:p>
            <a:pPr lvl="1"/>
            <a:r>
              <a:rPr lang="en-US" altLang="ja-JP" dirty="0"/>
              <a:t>https://</a:t>
            </a:r>
            <a:r>
              <a:rPr lang="en-US" altLang="ja-JP" dirty="0" err="1"/>
              <a:t>mentor.ieee.org</a:t>
            </a:r>
            <a:r>
              <a:rPr lang="en-US" altLang="ja-JP" dirty="0"/>
              <a:t>/802.11/</a:t>
            </a:r>
            <a:r>
              <a:rPr lang="en-US" altLang="ja-JP" dirty="0" err="1"/>
              <a:t>dcn</a:t>
            </a:r>
            <a:r>
              <a:rPr lang="en-US" altLang="ja-JP" dirty="0"/>
              <a:t>/16/11-16-0800-00-00ai-may-july-teleconference-minutes.doc </a:t>
            </a:r>
            <a:endParaRPr lang="en-US" altLang="ja-JP" dirty="0" smtClean="0"/>
          </a:p>
          <a:p>
            <a:r>
              <a:rPr lang="en-US" altLang="ja-JP" dirty="0" smtClean="0"/>
              <a:t>Moved: </a:t>
            </a:r>
          </a:p>
          <a:p>
            <a:r>
              <a:rPr lang="en-US" altLang="ja-JP" dirty="0" smtClean="0"/>
              <a:t>Seconded: </a:t>
            </a:r>
          </a:p>
          <a:p>
            <a:r>
              <a:rPr lang="en-US" altLang="ja-JP" dirty="0" smtClean="0"/>
              <a:t>Result: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July Meeting:</a:t>
            </a:r>
          </a:p>
          <a:p>
            <a:pPr lvl="1"/>
            <a:r>
              <a:rPr lang="en-US" altLang="ja-JP" sz="2800" dirty="0" smtClean="0"/>
              <a:t>Approve minutes of past meeting and teleconference</a:t>
            </a:r>
          </a:p>
          <a:p>
            <a:pPr lvl="1"/>
            <a:r>
              <a:rPr lang="en-US" altLang="ja-JP" sz="2800" dirty="0" smtClean="0"/>
              <a:t>Comment resolution of 3rd recirc </a:t>
            </a:r>
            <a:r>
              <a:rPr lang="en-US" altLang="ja-JP" sz="2800" dirty="0"/>
              <a:t>sponsor </a:t>
            </a:r>
            <a:r>
              <a:rPr lang="en-US" altLang="ja-JP" sz="2800" dirty="0" smtClean="0"/>
              <a:t>LB</a:t>
            </a:r>
          </a:p>
          <a:p>
            <a:pPr lvl="1"/>
            <a:r>
              <a:rPr lang="en-US" altLang="ja-JP" sz="2800" dirty="0" smtClean="0"/>
              <a:t>Approve to forward Conditional </a:t>
            </a:r>
            <a:r>
              <a:rPr lang="en-US" altLang="ja-JP" sz="2800" dirty="0" err="1" smtClean="0"/>
              <a:t>Apporve</a:t>
            </a:r>
            <a:r>
              <a:rPr lang="en-US" altLang="ja-JP" sz="2800" dirty="0" smtClean="0"/>
              <a:t>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84" charset="0"/>
              </a:rPr>
              <a:t>Slide </a:t>
            </a:r>
            <a:fld id="{8D83B171-138C-9B40-B65D-0769730DEDCE}" type="slidenum">
              <a:rPr lang="en-US" altLang="ja-JP">
                <a:latin typeface="Times New Roman" pitchFamily="-84" charset="0"/>
              </a:rPr>
              <a:pPr/>
              <a:t>21</a:t>
            </a:fld>
            <a:endParaRPr lang="en-US" altLang="ja-JP" dirty="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smtClean="0"/>
              <a:t>RevCom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dirty="0" smtClean="0">
                <a:latin typeface="Times New Roman" pitchFamily="-65" charset="0"/>
              </a:rPr>
              <a:t>Slide </a:t>
            </a:r>
            <a:fld id="{D8ED85B9-6057-E848-AA14-8586BCE1CDB6}" type="slidenum">
              <a:rPr lang="en-US" altLang="ja-JP" smtClean="0">
                <a:latin typeface="Times New Roman" pitchFamily="-65" charset="0"/>
              </a:rPr>
              <a:pPr>
                <a:defRPr/>
              </a:pPr>
              <a:t>22</a:t>
            </a:fld>
            <a:endParaRPr lang="en-US" altLang="ja-JP" dirty="0"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Aug </a:t>
            </a:r>
            <a:r>
              <a:rPr lang="en-US" altLang="ja-JP" dirty="0" smtClean="0"/>
              <a:t>to  Sep. </a:t>
            </a:r>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smtClean="0"/>
              <a:t>Moved:</a:t>
            </a:r>
          </a:p>
          <a:p>
            <a:pPr marL="457200" lvl="1" indent="0">
              <a:buNone/>
              <a:defRPr/>
            </a:pPr>
            <a:r>
              <a:rPr lang="en-US" altLang="ja-JP" dirty="0" smtClean="0"/>
              <a:t>Second:</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dirty="0"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DE2B8ABC-FCD5-F649-8D33-CFBCF890B753}" type="slidenum">
              <a:rPr lang="en-US" altLang="ja-JP">
                <a:latin typeface="Times New Roman" pitchFamily="-84" charset="0"/>
              </a:rPr>
              <a:pPr/>
              <a:t>3</a:t>
            </a:fld>
            <a:endParaRPr lang="en-US" altLang="ja-JP" dirty="0">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8108F0E7-41C9-924A-899D-A99626E210E7}" type="slidenum">
              <a:rPr lang="en-US" altLang="ja-JP">
                <a:latin typeface="Times New Roman" pitchFamily="-84" charset="0"/>
              </a:rPr>
              <a:pPr/>
              <a:t>4</a:t>
            </a:fld>
            <a:endParaRPr lang="en-US" altLang="ja-JP" dirty="0">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58605D9A-D260-0847-8B03-1A35285F2EE8}" type="slidenum">
              <a:rPr lang="en-US" altLang="ja-JP">
                <a:latin typeface="Times New Roman" pitchFamily="-84" charset="0"/>
              </a:rPr>
              <a:pPr/>
              <a:t>5</a:t>
            </a:fld>
            <a:endParaRPr lang="en-US" altLang="ja-JP" dirty="0">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2016 </a:t>
            </a:r>
            <a:r>
              <a:rPr lang="en-US" altLang="ja-JP" sz="2800" dirty="0" smtClean="0">
                <a:ea typeface="ＭＳ Ｐゴシック" pitchFamily="-84" charset="-128"/>
                <a:cs typeface="ＭＳ Ｐゴシック" pitchFamily="-84" charset="-128"/>
              </a:rPr>
              <a:t>San Diego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a:ea typeface="ＭＳ Ｐゴシック" pitchFamily="-84" charset="-128"/>
                <a:cs typeface="ＭＳ Ｐゴシック" pitchFamily="-84" charset="-128"/>
              </a:rPr>
              <a:t>Goals for the  July Meeting:</a:t>
            </a:r>
          </a:p>
          <a:p>
            <a:pPr lvl="1"/>
            <a:r>
              <a:rPr lang="en-US" altLang="ja-JP" sz="2800" dirty="0"/>
              <a:t>Approve minutes of past meeting and teleconference</a:t>
            </a:r>
          </a:p>
          <a:p>
            <a:pPr lvl="1"/>
            <a:r>
              <a:rPr lang="en-US" altLang="ja-JP" sz="2800" dirty="0"/>
              <a:t>Continue on comment resolution </a:t>
            </a:r>
          </a:p>
          <a:p>
            <a:pPr lvl="1"/>
            <a:r>
              <a:rPr lang="en-US" altLang="ja-JP" sz="2800" dirty="0"/>
              <a:t>Approve to forward the </a:t>
            </a:r>
            <a:r>
              <a:rPr lang="en-US" altLang="ja-JP" sz="2800" dirty="0" smtClean="0"/>
              <a:t>3</a:t>
            </a:r>
            <a:r>
              <a:rPr lang="en-US" altLang="ja-JP" sz="2800" baseline="30000" dirty="0" smtClean="0"/>
              <a:t>rd</a:t>
            </a:r>
            <a:r>
              <a:rPr lang="en-US" altLang="ja-JP" sz="2800" dirty="0" smtClean="0"/>
              <a:t> </a:t>
            </a:r>
            <a:r>
              <a:rPr lang="en-US" altLang="ja-JP" sz="2800" dirty="0" err="1" smtClean="0"/>
              <a:t>recirc</a:t>
            </a:r>
            <a:r>
              <a:rPr lang="en-US" altLang="ja-JP" sz="2800" dirty="0" smtClean="0"/>
              <a:t> </a:t>
            </a:r>
            <a:r>
              <a:rPr lang="en-US" altLang="ja-JP" sz="2800" dirty="0"/>
              <a:t>sponsor LB</a:t>
            </a:r>
          </a:p>
          <a:p>
            <a:pPr lvl="1"/>
            <a:r>
              <a:rPr lang="en-US" altLang="ja-JP" sz="2800" dirty="0"/>
              <a:t>Approve Timeline</a:t>
            </a:r>
          </a:p>
          <a:p>
            <a:pPr lvl="1"/>
            <a:r>
              <a:rPr lang="en-US" altLang="ja-JP" sz="2800" dirty="0"/>
              <a:t>Approve Teleconference schedule</a:t>
            </a:r>
          </a:p>
          <a:p>
            <a:pPr lvl="1"/>
            <a:r>
              <a:rPr lang="en-US" altLang="ja-JP" sz="2800" dirty="0"/>
              <a:t>Approve plan for </a:t>
            </a:r>
            <a:r>
              <a:rPr lang="en-US" altLang="ja-JP" sz="2800" dirty="0" smtClean="0"/>
              <a:t>Sep</a:t>
            </a:r>
            <a:endParaRPr lang="en-US" altLang="ja-JP" sz="2800" dirty="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2016</a:t>
            </a:r>
            <a:endParaRPr lang="en-US" altLang="ja-JP" dirty="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65" charset="0"/>
              </a:rPr>
              <a:t>Slide </a:t>
            </a:r>
            <a:fld id="{BBACC01B-45E7-4047-AA31-BB21121241F2}" type="slidenum">
              <a:rPr lang="en-US" altLang="ja-JP">
                <a:latin typeface="Times New Roman" pitchFamily="-65" charset="0"/>
              </a:rPr>
              <a:pPr/>
              <a:t>6</a:t>
            </a:fld>
            <a:endParaRPr lang="en-US" altLang="ja-JP" dirty="0">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678792840"/>
              </p:ext>
            </p:extLst>
          </p:nvPr>
        </p:nvGraphicFramePr>
        <p:xfrm>
          <a:off x="685800" y="15327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25 Mon</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26</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27</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a:t>
                      </a:r>
                      <a:r>
                        <a:rPr kumimoji="1" lang="en-US" altLang="ja-JP" baseline="0" dirty="0" smtClean="0">
                          <a:solidFill>
                            <a:schemeClr val="tx1"/>
                          </a:solidFill>
                        </a:rPr>
                        <a:t> </a:t>
                      </a:r>
                      <a:r>
                        <a:rPr kumimoji="1" lang="en-US" altLang="ja-JP" dirty="0" smtClean="0">
                          <a:solidFill>
                            <a:schemeClr val="tx1"/>
                          </a:solidFill>
                        </a:rPr>
                        <a:t>28 Thu</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6"/>
          <p:cNvSpPr>
            <a:spLocks noGrp="1"/>
          </p:cNvSpPr>
          <p:nvPr>
            <p:ph sz="half" idx="2"/>
          </p:nvPr>
        </p:nvSpPr>
        <p:spPr>
          <a:xfrm>
            <a:off x="685800" y="3886200"/>
            <a:ext cx="7761287" cy="2072640"/>
          </a:xfrm>
        </p:spPr>
        <p:txBody>
          <a:bodyPr/>
          <a:lstStyle/>
          <a:p>
            <a:pPr lvl="1"/>
            <a:endParaRPr lang="en-US" altLang="ja-JP" sz="1400" dirty="0" smtClean="0"/>
          </a:p>
        </p:txBody>
      </p:sp>
      <p:sp>
        <p:nvSpPr>
          <p:cNvPr id="4" name="日付プレースホルダー 3"/>
          <p:cNvSpPr>
            <a:spLocks noGrp="1"/>
          </p:cNvSpPr>
          <p:nvPr>
            <p:ph type="dt" sz="half" idx="10"/>
          </p:nvPr>
        </p:nvSpPr>
        <p:spPr/>
        <p:txBody>
          <a:bodyPr/>
          <a:lstStyle/>
          <a:p>
            <a:pPr>
              <a:defRPr/>
            </a:pPr>
            <a:r>
              <a:rPr lang="en-US" altLang="ja-JP" smtClean="0"/>
              <a:t>July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25</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fontScale="92500" lnSpcReduction="1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teleco minutes.</a:t>
            </a:r>
          </a:p>
          <a:p>
            <a:r>
              <a:rPr lang="en-US" altLang="ja-JP" dirty="0" smtClean="0"/>
              <a:t>Editors report</a:t>
            </a:r>
          </a:p>
          <a:p>
            <a:r>
              <a:rPr lang="en-US" altLang="ja-JP" dirty="0" smtClean="0"/>
              <a:t>Current status of the 2</a:t>
            </a:r>
            <a:r>
              <a:rPr lang="en-US" altLang="ja-JP" baseline="30000" dirty="0" smtClean="0"/>
              <a:t>nd</a:t>
            </a:r>
            <a:r>
              <a:rPr lang="en-US" altLang="ja-JP" dirty="0" smtClean="0"/>
              <a:t> </a:t>
            </a:r>
            <a:r>
              <a:rPr lang="en-US" altLang="ja-JP" dirty="0" err="1" smtClean="0"/>
              <a:t>recirc</a:t>
            </a:r>
            <a:r>
              <a:rPr lang="en-US" altLang="ja-JP" dirty="0" smtClean="0"/>
              <a:t> SB</a:t>
            </a:r>
          </a:p>
          <a:p>
            <a:r>
              <a:rPr lang="en-US" altLang="ja-JP" dirty="0" smtClean="0"/>
              <a:t>Motion for the comment resoulution from past  teleco.</a:t>
            </a:r>
          </a:p>
          <a:p>
            <a:r>
              <a:rPr lang="en-US" altLang="ja-JP" dirty="0" smtClean="0"/>
              <a:t>Comment </a:t>
            </a:r>
            <a:r>
              <a:rPr lang="en-US" altLang="ja-JP" dirty="0"/>
              <a:t>resolution</a:t>
            </a:r>
          </a:p>
          <a:p>
            <a:r>
              <a:rPr lang="en-US" altLang="ja-JP" dirty="0" smtClean="0"/>
              <a:t>Recess until Tue </a:t>
            </a:r>
            <a:r>
              <a:rPr lang="en-US" altLang="ja-JP" dirty="0" smtClean="0"/>
              <a:t>PM1</a:t>
            </a:r>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8</a:t>
            </a:fld>
            <a:endParaRPr lang="en-US" altLang="ja-JP" dirty="0"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July 26</a:t>
            </a:r>
            <a:r>
              <a:rPr lang="en-US" altLang="ja-JP" baseline="30000" dirty="0" smtClean="0"/>
              <a:t>th</a:t>
            </a:r>
            <a:r>
              <a:rPr lang="en-US" altLang="ja-JP" dirty="0" smtClean="0"/>
              <a:t>,  2016 – </a:t>
            </a:r>
            <a:r>
              <a:rPr lang="en-US" altLang="ja-JP" dirty="0" smtClean="0"/>
              <a:t>13:30-15:30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 from Editor’s meeting</a:t>
            </a:r>
          </a:p>
          <a:p>
            <a:r>
              <a:rPr lang="en-US" altLang="ja-JP" dirty="0" smtClean="0"/>
              <a:t>Comment resolution</a:t>
            </a:r>
          </a:p>
          <a:p>
            <a:r>
              <a:rPr lang="en-US" altLang="ja-JP" dirty="0" smtClean="0"/>
              <a:t>Recess Wed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9</a:t>
            </a:fld>
            <a:endParaRPr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33397</TotalTime>
  <Words>1390</Words>
  <Application>Microsoft Macintosh PowerPoint</Application>
  <PresentationFormat>画面に合わせる (4:3)</PresentationFormat>
  <Paragraphs>322</Paragraphs>
  <Slides>23</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Helvetica</vt:lpstr>
      <vt:lpstr>Monotype Sorts</vt:lpstr>
      <vt:lpstr>ＭＳ Ｐゴシック</vt:lpstr>
      <vt:lpstr>ＭＳ 明朝</vt:lpstr>
      <vt:lpstr>Times New Roman</vt:lpstr>
      <vt:lpstr>Arial</vt:lpstr>
      <vt:lpstr>802-11-Submission</vt:lpstr>
      <vt:lpstr>IEEE 802.11ai Fast Initial Link Setup  Agenda for July  2016 San Diego</vt:lpstr>
      <vt:lpstr>Abstract</vt:lpstr>
      <vt:lpstr>Meeting Protocol</vt:lpstr>
      <vt:lpstr>Attendance</vt:lpstr>
      <vt:lpstr>Attendance, Voting &amp; Document Status</vt:lpstr>
      <vt:lpstr>IEEE 802.11 FILS TGai – July 2016 San Diego</vt:lpstr>
      <vt:lpstr>Plan for this week</vt:lpstr>
      <vt:lpstr>Agenda  Monday July 25th,  2016 – 13:30-15:30</vt:lpstr>
      <vt:lpstr>Agenda  Tuesday July 26th,  2016 – 13:30-15:30</vt:lpstr>
      <vt:lpstr>Agenda Wedensday July 27th ,  2016 – 8:00-10:00</vt:lpstr>
      <vt:lpstr>Agenda Wedensday July 27th ,  2016 – 13:30-15:30</vt:lpstr>
      <vt:lpstr>Agenda Thursday July  28th ,  2016 – 10:30-12:30</vt:lpstr>
      <vt:lpstr>Agenda Thursday July 28th ,  2016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Atlanta</vt:lpstr>
      <vt:lpstr>Approve TGai teleconference meeting minutes of  Waikoloa to SanDiego  meeting.</vt:lpstr>
      <vt:lpstr>Plan for Sep</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584</cp:revision>
  <cp:lastPrinted>1998-02-10T13:28:06Z</cp:lastPrinted>
  <dcterms:created xsi:type="dcterms:W3CDTF">2015-05-11T15:01:54Z</dcterms:created>
  <dcterms:modified xsi:type="dcterms:W3CDTF">2016-07-19T13:00:39Z</dcterms:modified>
  <cp:category/>
</cp:coreProperties>
</file>