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04" r:id="rId16"/>
    <p:sldId id="275" r:id="rId17"/>
    <p:sldId id="382" r:id="rId18"/>
    <p:sldId id="414" r:id="rId19"/>
    <p:sldId id="421" r:id="rId20"/>
    <p:sldId id="327" r:id="rId21"/>
    <p:sldId id="415" r:id="rId22"/>
    <p:sldId id="301" r:id="rId2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97842" autoAdjust="0"/>
  </p:normalViewPr>
  <p:slideViewPr>
    <p:cSldViewPr>
      <p:cViewPr>
        <p:scale>
          <a:sx n="90" d="100"/>
          <a:sy n="90" d="100"/>
        </p:scale>
        <p:origin x="-8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802.11-16/0788r0</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802.11-16/0788r0</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15</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802.11-16/0788r0</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802.11-16/0788r0</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802.11-16/0788r0</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20</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802.11-16/0788r0</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22</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802.11-16/0788r0</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802.11-16/0788r0</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0/11-10-1153-00-0fia-fast-initial-link-set-up-5c.do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2016-07-27</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061" name="Document" r:id="rId4" imgW="8530917" imgH="2817917" progId="Word.Document.8">
                  <p:embed/>
                </p:oleObj>
              </mc:Choice>
              <mc:Fallback>
                <p:oleObj name="Document" r:id="rId4" imgW="8530917" imgH="2817917" progId="Word.Document.8">
                  <p:embed/>
                  <p:pic>
                    <p:nvPicPr>
                      <p:cNvPr id="0" name="Object 11"/>
                      <p:cNvPicPr>
                        <a:picLocks noChangeAspect="1" noChangeArrowheads="1"/>
                      </p:cNvPicPr>
                      <p:nvPr/>
                    </p:nvPicPr>
                    <p:blipFill>
                      <a:blip r:embed="rId5"/>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a:t>
            </a:r>
            <a:r>
              <a:rPr lang="en-GB" dirty="0" smtClean="0"/>
              <a:t>document</a:t>
            </a:r>
            <a:r>
              <a:rPr lang="en-GB" dirty="0" smtClean="0"/>
              <a:t> </a:t>
            </a:r>
            <a:r>
              <a:rPr lang="en-GB" dirty="0" smtClean="0"/>
              <a:t>for P802.11aj </a:t>
            </a:r>
            <a:r>
              <a:rPr lang="en-GB" dirty="0"/>
              <a:t>cited below to </a:t>
            </a:r>
            <a:r>
              <a:rPr lang="en-GB" dirty="0" smtClean="0"/>
              <a:t>the 802 EC</a:t>
            </a:r>
            <a:r>
              <a:rPr lang="en-GB" dirty="0" smtClean="0"/>
              <a:t>.</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endParaRPr lang="en-US" dirty="0"/>
          </a:p>
          <a:p>
            <a:pPr lvl="0"/>
            <a:r>
              <a:rPr lang="en-US" b="1" dirty="0" smtClean="0"/>
              <a:t>Result:</a:t>
            </a:r>
          </a:p>
          <a:p>
            <a:pPr lvl="0"/>
            <a:endParaRPr lang="en-US" dirty="0"/>
          </a:p>
          <a:p>
            <a:pPr marL="342900" lvl="1" indent="-342900">
              <a:buFontTx/>
              <a:buChar char="•"/>
            </a:pPr>
            <a:r>
              <a:rPr lang="en-GB" b="1" dirty="0" smtClean="0"/>
              <a:t>In the TG:  </a:t>
            </a:r>
            <a:r>
              <a:rPr lang="en-GB" b="1" dirty="0" smtClean="0"/>
              <a:t>Moved: </a:t>
            </a:r>
            <a:r>
              <a:rPr lang="en-GB" altLang="zh-CN" b="1" dirty="0" smtClean="0"/>
              <a:t>Haiming Wang, Seconded: </a:t>
            </a:r>
            <a:r>
              <a:rPr lang="en-GB" altLang="zh-CN" sz="2400" b="1" dirty="0"/>
              <a:t>Pei </a:t>
            </a:r>
            <a:r>
              <a:rPr lang="en-GB" altLang="zh-CN" sz="2400"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endParaRPr lang="en-GB" b="1" dirty="0" smtClean="0"/>
          </a:p>
          <a:p>
            <a:pPr lvl="0"/>
            <a:r>
              <a:rPr lang="en-GB" dirty="0" smtClean="0"/>
              <a:t>Moved</a:t>
            </a:r>
            <a:r>
              <a:rPr lang="en-GB" dirty="0"/>
              <a:t>: </a:t>
            </a:r>
            <a:r>
              <a:rPr lang="en-GB" dirty="0" smtClean="0"/>
              <a:t>Donald Eastlake</a:t>
            </a:r>
            <a:endParaRPr lang="en-US" dirty="0"/>
          </a:p>
          <a:p>
            <a:pPr lvl="0"/>
            <a:r>
              <a:rPr lang="en-GB" dirty="0"/>
              <a:t>Seconded: </a:t>
            </a:r>
            <a:endParaRPr lang="en-US" dirty="0"/>
          </a:p>
          <a:p>
            <a:pPr lvl="0"/>
            <a:r>
              <a:rPr lang="en-GB" dirty="0" smtClean="0"/>
              <a:t>Result:</a:t>
            </a:r>
          </a:p>
          <a:p>
            <a:pPr lvl="0"/>
            <a:endParaRPr lang="en-GB" b="1" dirty="0" smtClean="0"/>
          </a:p>
          <a:p>
            <a:pPr lvl="0"/>
            <a:r>
              <a:rPr lang="en-GB" b="1" dirty="0" smtClean="0"/>
              <a:t>In the WG:  </a:t>
            </a:r>
            <a:r>
              <a:rPr lang="en-US" b="1" dirty="0" smtClean="0"/>
              <a:t>Moved: </a:t>
            </a:r>
            <a:r>
              <a:rPr lang="en-US" b="1" dirty="0" smtClean="0"/>
              <a:t>Joseph Levy Seconded</a:t>
            </a:r>
            <a:r>
              <a:rPr lang="en-US" b="1" dirty="0" smtClean="0"/>
              <a:t>: </a:t>
            </a:r>
            <a:r>
              <a:rPr lang="en-US" b="1" dirty="0" smtClean="0"/>
              <a:t>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a:t>
            </a:r>
            <a:r>
              <a:rPr lang="en-GB" dirty="0" smtClean="0"/>
              <a:t>P802.11ak cited </a:t>
            </a:r>
            <a:r>
              <a:rPr lang="en-GB" dirty="0"/>
              <a:t>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r>
              <a:rPr lang="en-GB" dirty="0" smtClean="0"/>
              <a:t>Moved</a:t>
            </a:r>
            <a:r>
              <a:rPr lang="en-GB" dirty="0"/>
              <a:t>: </a:t>
            </a:r>
            <a:r>
              <a:rPr lang="en-GB" dirty="0" smtClean="0"/>
              <a:t>Donald Eastlake</a:t>
            </a:r>
            <a:endParaRPr lang="en-US" dirty="0"/>
          </a:p>
          <a:p>
            <a:pPr lvl="0"/>
            <a:r>
              <a:rPr lang="en-GB" dirty="0"/>
              <a:t>Seconded: </a:t>
            </a:r>
            <a:endParaRPr lang="en-US" dirty="0"/>
          </a:p>
          <a:p>
            <a:pPr lvl="0"/>
            <a:r>
              <a:rPr lang="en-GB" dirty="0" smtClean="0"/>
              <a:t>Result:</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a:t>
            </a:r>
            <a:r>
              <a:rPr lang="en-GB" b="1" dirty="0"/>
              <a: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endParaRPr lang="en-US" dirty="0"/>
          </a:p>
          <a:p>
            <a:pPr lvl="0"/>
            <a:r>
              <a:rPr lang="en-GB" dirty="0" smtClean="0"/>
              <a:t>Result:</a:t>
            </a:r>
            <a:r>
              <a:rPr lang="en-GB" dirty="0"/>
              <a:t> </a:t>
            </a:r>
            <a:endParaRPr lang="en-GB" dirty="0" smtClean="0"/>
          </a:p>
          <a:p>
            <a:pPr>
              <a:defRPr/>
            </a:pPr>
            <a:r>
              <a:rPr lang="en-GB" b="1" dirty="0" smtClean="0"/>
              <a:t>In </a:t>
            </a:r>
            <a:r>
              <a:rPr lang="en-GB" b="1" dirty="0" smtClean="0"/>
              <a:t>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a:t>
            </a:r>
            <a:r>
              <a:rPr lang="en-GB" dirty="0" smtClean="0"/>
              <a:t>P802.11aq </a:t>
            </a:r>
            <a:r>
              <a:rPr lang="en-GB" dirty="0"/>
              <a:t>cited 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endParaRPr lang="en-US" dirty="0"/>
          </a:p>
          <a:p>
            <a:pPr lvl="0"/>
            <a:r>
              <a:rPr lang="en-GB" dirty="0" smtClean="0"/>
              <a:t>Result:</a:t>
            </a:r>
            <a:r>
              <a:rPr lang="en-GB" dirty="0"/>
              <a:t> </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a:t>
            </a:r>
          </a:p>
          <a:p>
            <a:pPr lvl="0"/>
            <a:r>
              <a:rPr lang="en-GB" dirty="0" smtClean="0"/>
              <a:t>Result</a:t>
            </a:r>
            <a:endParaRPr lang="en-US" dirty="0"/>
          </a:p>
          <a:p>
            <a:pPr lvl="0"/>
            <a:endParaRPr lang="en-GB" dirty="0" smtClean="0"/>
          </a:p>
          <a:p>
            <a:pPr lvl="0"/>
            <a:endParaRPr lang="en-GB" dirty="0"/>
          </a:p>
          <a:p>
            <a:pPr lvl="0"/>
            <a:r>
              <a:rPr lang="en-GB" sz="2000" dirty="0" smtClean="0"/>
              <a:t>WUR SG vote: Moved</a:t>
            </a:r>
            <a:r>
              <a:rPr lang="en-GB" sz="2000" dirty="0"/>
              <a:t>: &lt;name&gt;,  Seconded: &lt;name&gt;, Result: y-n-a]</a:t>
            </a:r>
            <a:endParaRPr lang="en-US" sz="2000" dirty="0"/>
          </a:p>
          <a:p>
            <a:pPr marL="0" indent="0">
              <a:buNone/>
            </a:pPr>
            <a:endParaRPr lang="en-GB" altLang="en-US" sz="2000" dirty="0" smtClean="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15</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dirty="0" smtClean="0"/>
              <a:t>Dorothy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55228987"/>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June</a:t>
                      </a:r>
                      <a:r>
                        <a:rPr lang="fr-FR" sz="1800" b="0" i="0" u="none" strike="noStrike" baseline="0" dirty="0" smtClean="0">
                          <a:solidFill>
                            <a:srgbClr val="000000"/>
                          </a:solidFill>
                          <a:effectLst/>
                          <a:latin typeface="Calibri" panose="020F0502020204030204" pitchFamily="34" charset="0"/>
                        </a:rPr>
                        <a:t>  20, July 18</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July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Weekly Tues May 24 to Aug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June 6, 13, 20, July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May 27, June 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3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Fri</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June 24, July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June 2, 16, 30, July 14</a:t>
                      </a:r>
                      <a:endParaRPr lang="en-CA" sz="1800" kern="1200" baseline="0" dirty="0" smtClean="0">
                        <a:solidFill>
                          <a:schemeClr val="tx1"/>
                        </a:solidFill>
                        <a:effectLst/>
                        <a:latin typeface="Calibri" panose="020F0502020204030204" pitchFamily="34" charset="0"/>
                        <a:ea typeface="+mn-ea"/>
                        <a:cs typeface="+mn-cs"/>
                      </a:endParaRP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June 23, July 7, Aug 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June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June 15</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Seconded:  Result</a:t>
            </a:r>
            <a:r>
              <a:rPr lang="en-US" sz="1800" dirty="0"/>
              <a:t>:</a:t>
            </a:r>
            <a:r>
              <a:rPr lang="en-US" sz="1800" dirty="0" smtClean="0"/>
              <a:t>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
        <p:nvSpPr>
          <p:cNvPr id="6" name="Rectangle 5"/>
          <p:cNvSpPr/>
          <p:nvPr/>
        </p:nvSpPr>
        <p:spPr>
          <a:xfrm rot="19169429">
            <a:off x="3402450" y="2967335"/>
            <a:ext cx="2339102"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Update</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affirmation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affirm Minyoung Park as WUR chair.</a:t>
            </a:r>
            <a:endParaRPr lang="en-US" dirty="0"/>
          </a:p>
          <a:p>
            <a:pPr lvl="0"/>
            <a:r>
              <a:rPr lang="en-GB" dirty="0"/>
              <a:t> </a:t>
            </a:r>
            <a:endParaRPr lang="en-US" dirty="0"/>
          </a:p>
          <a:p>
            <a:pPr lvl="0"/>
            <a:r>
              <a:rPr lang="en-GB" dirty="0" smtClean="0"/>
              <a:t>Moved</a:t>
            </a:r>
            <a:r>
              <a:rPr lang="en-GB" dirty="0"/>
              <a:t>: </a:t>
            </a:r>
            <a:endParaRPr lang="en-US" dirty="0"/>
          </a:p>
          <a:p>
            <a:pPr lvl="0"/>
            <a:r>
              <a:rPr lang="en-GB" dirty="0"/>
              <a:t>Seconded: </a:t>
            </a:r>
            <a:endParaRPr lang="en-US" dirty="0"/>
          </a:p>
          <a:p>
            <a:pPr lvl="0"/>
            <a:r>
              <a:rPr lang="en-GB" dirty="0"/>
              <a:t> </a:t>
            </a:r>
            <a:r>
              <a:rPr lang="en-GB" dirty="0" smtClean="0"/>
              <a:t>Result:</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
        <p:nvSpPr>
          <p:cNvPr id="7" name="TextBox 6"/>
          <p:cNvSpPr txBox="1"/>
          <p:nvPr/>
        </p:nvSpPr>
        <p:spPr>
          <a:xfrm>
            <a:off x="381000" y="6172200"/>
            <a:ext cx="7501221" cy="338554"/>
          </a:xfrm>
          <a:prstGeom prst="rect">
            <a:avLst/>
          </a:prstGeom>
          <a:noFill/>
        </p:spPr>
        <p:txBody>
          <a:bodyPr wrap="none" rtlCol="0">
            <a:spAutoFit/>
          </a:bodyPr>
          <a:lstStyle/>
          <a:p>
            <a:r>
              <a:rPr lang="en-US" sz="1600" dirty="0" smtClean="0"/>
              <a:t>This 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conclusion of the Friday 802 EC meeting (plenary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20</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 motions</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err="1"/>
              <a:t>extension|modification</a:t>
            </a:r>
            <a:r>
              <a:rPr lang="en-GB" dirty="0"/>
              <a:t>] information [for P802.11&lt;x&gt;] 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pPr lvl="1"/>
            <a:r>
              <a:rPr lang="en-GB" b="1" dirty="0"/>
              <a:t>CSD document: &lt;doc-ref&gt;</a:t>
            </a:r>
            <a:endParaRPr lang="en-US" dirty="0"/>
          </a:p>
          <a:p>
            <a:pPr lvl="1"/>
            <a:r>
              <a:rPr lang="en-GB" b="1" dirty="0"/>
              <a:t>In the WG:  PAR approval motion &lt;result&gt;, CSD approval motion &lt;result&gt;</a:t>
            </a:r>
            <a:endParaRPr lang="en-US" dirty="0"/>
          </a:p>
          <a:p>
            <a:pPr lvl="0"/>
            <a:r>
              <a:rPr lang="en-GB" dirty="0"/>
              <a:t>Moved: </a:t>
            </a:r>
            <a:endParaRPr lang="en-US" dirty="0"/>
          </a:p>
          <a:p>
            <a:pPr lvl="0"/>
            <a:r>
              <a:rPr lang="en-GB" dirty="0"/>
              <a:t>Seconded: </a:t>
            </a:r>
            <a:endParaRPr lang="en-US" dirty="0"/>
          </a:p>
          <a:p>
            <a:pPr lvl="0"/>
            <a:r>
              <a:rPr lang="en-GB" dirty="0"/>
              <a:t> </a:t>
            </a:r>
            <a:endParaRPr lang="en-US" dirty="0"/>
          </a:p>
          <a:p>
            <a:pPr lvl="0"/>
            <a:r>
              <a:rPr lang="en-GB" dirty="0"/>
              <a:t>Working Group vote on the motion passes: y-n-a</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764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22</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dirty="0" smtClean="0"/>
              <a:t>Dorothy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endParaRPr lang="en-GB" dirty="0" smtClean="0"/>
          </a:p>
          <a:p>
            <a:pPr lvl="0"/>
            <a:r>
              <a:rPr lang="en-GB" dirty="0" smtClean="0"/>
              <a:t>Result:</a:t>
            </a:r>
            <a:endParaRPr lang="en-US" dirty="0"/>
          </a:p>
          <a:p>
            <a:pPr lvl="0"/>
            <a:r>
              <a:rPr lang="en-GB" dirty="0"/>
              <a:t> </a:t>
            </a:r>
            <a:endParaRPr lang="en-US" dirty="0"/>
          </a:p>
          <a:p>
            <a:r>
              <a:rPr lang="en-GB" b="1" dirty="0" smtClean="0"/>
              <a:t>In the TG:  Moved: </a:t>
            </a:r>
            <a:r>
              <a:rPr lang="en-GB" b="1" dirty="0" smtClean="0"/>
              <a:t>Emily Qi Seconded</a:t>
            </a:r>
            <a:r>
              <a:rPr lang="en-GB" b="1" dirty="0" smtClean="0"/>
              <a:t>: </a:t>
            </a:r>
            <a:r>
              <a:rPr lang="en-GB" b="1" dirty="0" smtClean="0"/>
              <a:t>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endParaRPr lang="en-GB" b="1" dirty="0" smtClean="0"/>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endParaRPr lang="en-US" dirty="0"/>
          </a:p>
          <a:p>
            <a:pPr lvl="0"/>
            <a:r>
              <a:rPr lang="en-GB" dirty="0" smtClean="0"/>
              <a:t>Result:</a:t>
            </a:r>
          </a:p>
          <a:p>
            <a:pPr lvl="0"/>
            <a:r>
              <a:rPr lang="en-GB" b="1" dirty="0" smtClean="0"/>
              <a:t>In </a:t>
            </a:r>
            <a:r>
              <a:rPr lang="en-GB" b="1" dirty="0" smtClean="0"/>
              <a:t>the TG:  </a:t>
            </a:r>
            <a:r>
              <a:rPr lang="en-GB" b="1" dirty="0" smtClean="0"/>
              <a:t>Moved: Eugene Seconded: Harry Result:20-0-2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a:t>
            </a:r>
            <a:r>
              <a:rPr lang="en-GB" dirty="0" smtClean="0"/>
              <a:t>document</a:t>
            </a:r>
            <a:r>
              <a:rPr lang="en-GB" dirty="0" smtClean="0"/>
              <a:t> </a:t>
            </a:r>
            <a:r>
              <a:rPr lang="en-GB" dirty="0" smtClean="0"/>
              <a:t>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endParaRPr lang="en-US" dirty="0"/>
          </a:p>
          <a:p>
            <a:pPr lvl="0"/>
            <a:r>
              <a:rPr lang="en-GB" dirty="0" smtClean="0"/>
              <a:t>Result</a:t>
            </a:r>
            <a:r>
              <a:rPr lang="en-GB" dirty="0" smtClean="0"/>
              <a:t>:</a:t>
            </a:r>
          </a:p>
          <a:p>
            <a:r>
              <a:rPr lang="en-GB" dirty="0"/>
              <a:t>In the TG:  Moved: </a:t>
            </a:r>
            <a:r>
              <a:rPr lang="en-GB" dirty="0" smtClean="0"/>
              <a:t>Alfred </a:t>
            </a:r>
            <a:r>
              <a:rPr lang="en-GB" dirty="0"/>
              <a:t>Seconded: </a:t>
            </a:r>
            <a:r>
              <a:rPr lang="en-GB" dirty="0" smtClean="0"/>
              <a:t>Young-</a:t>
            </a:r>
            <a:r>
              <a:rPr lang="en-GB" dirty="0" err="1" smtClean="0"/>
              <a:t>Hoon</a:t>
            </a:r>
            <a:r>
              <a:rPr lang="en-GB" dirty="0" smtClean="0"/>
              <a:t>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1"/>
            <a:r>
              <a:rPr lang="en-GB" b="1" dirty="0" smtClean="0"/>
              <a:t>5C </a:t>
            </a:r>
            <a:r>
              <a:rPr lang="en-GB" b="1" dirty="0"/>
              <a:t>document: </a:t>
            </a:r>
            <a:r>
              <a:rPr lang="en-GB" b="1" dirty="0">
                <a:hlinkClick r:id="rId4"/>
              </a:rPr>
              <a:t>https://</a:t>
            </a:r>
            <a:r>
              <a:rPr lang="en-GB" b="1" dirty="0" smtClean="0">
                <a:hlinkClick r:id="rId4"/>
              </a:rPr>
              <a:t>mentor.ieee.org/802.11/dcn/10/11-10-1153-00-0fia-fast-initial-link-set-up-5c.doc</a:t>
            </a:r>
            <a:r>
              <a:rPr lang="en-GB" b="1" dirty="0" smtClean="0"/>
              <a:t> </a:t>
            </a:r>
            <a:endParaRPr lang="en-US" dirty="0"/>
          </a:p>
          <a:p>
            <a:pPr lvl="0"/>
            <a:r>
              <a:rPr lang="en-GB" dirty="0" smtClean="0"/>
              <a:t>Moved</a:t>
            </a:r>
            <a:r>
              <a:rPr lang="en-GB" dirty="0"/>
              <a:t>: </a:t>
            </a:r>
            <a:endParaRPr lang="en-US" dirty="0"/>
          </a:p>
          <a:p>
            <a:pPr lvl="0"/>
            <a:r>
              <a:rPr lang="en-GB" dirty="0"/>
              <a:t>Seconded: </a:t>
            </a:r>
            <a:endParaRPr lang="en-US" dirty="0"/>
          </a:p>
          <a:p>
            <a:pPr lvl="0"/>
            <a:r>
              <a:rPr lang="en-US" b="1" dirty="0" smtClean="0"/>
              <a:t>Result:</a:t>
            </a:r>
          </a:p>
          <a:p>
            <a:pPr lvl="0"/>
            <a:endParaRPr lang="en-GB" dirty="0"/>
          </a:p>
          <a:p>
            <a:pPr lvl="0"/>
            <a:r>
              <a:rPr lang="en-GB" b="1" dirty="0" smtClean="0"/>
              <a:t>In the TG:  Moved: Seconded: Result</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a:t>
            </a:r>
            <a:r>
              <a:rPr lang="en-US" dirty="0" smtClean="0"/>
              <a:t>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a:t>
            </a:r>
            <a:r>
              <a:rPr lang="en-GB" dirty="0" smtClean="0"/>
              <a:t>P802.11ai </a:t>
            </a:r>
            <a:r>
              <a:rPr lang="en-GB" dirty="0"/>
              <a:t>cited below to </a:t>
            </a:r>
            <a:r>
              <a:rPr lang="en-GB" dirty="0" smtClean="0"/>
              <a:t>the 802 EC</a:t>
            </a:r>
            <a:r>
              <a:rPr lang="en-GB" dirty="0" smtClean="0"/>
              <a:t>.</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endParaRPr lang="en-US" dirty="0"/>
          </a:p>
          <a:p>
            <a:pPr lvl="0"/>
            <a:r>
              <a:rPr lang="en-GB" dirty="0"/>
              <a:t>Seconded: </a:t>
            </a:r>
            <a:endParaRPr lang="en-US" dirty="0"/>
          </a:p>
          <a:p>
            <a:pPr lvl="0"/>
            <a:r>
              <a:rPr lang="en-US" b="1" dirty="0" smtClean="0"/>
              <a:t>Result:</a:t>
            </a:r>
          </a:p>
          <a:p>
            <a:pPr lvl="0"/>
            <a:endParaRPr lang="en-GB" dirty="0"/>
          </a:p>
          <a:p>
            <a:pPr lvl="0"/>
            <a:r>
              <a:rPr lang="en-GB" b="1" dirty="0" smtClean="0"/>
              <a:t>In the TG:  Moved: Seconded: Result</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a:t>
            </a:r>
            <a:r>
              <a:rPr lang="en-GB" dirty="0" err="1" smtClean="0"/>
              <a:t>Chem</a:t>
            </a:r>
            <a:endParaRPr lang="en-US" dirty="0"/>
          </a:p>
          <a:p>
            <a:pPr lvl="0"/>
            <a:r>
              <a:rPr lang="en-GB" dirty="0"/>
              <a:t>Seconded: </a:t>
            </a:r>
            <a:endParaRPr lang="en-US" dirty="0"/>
          </a:p>
          <a:p>
            <a:pPr lvl="0"/>
            <a:r>
              <a:rPr lang="en-US" b="1" dirty="0" smtClean="0"/>
              <a:t>Result:</a:t>
            </a:r>
          </a:p>
          <a:p>
            <a:pPr lvl="0"/>
            <a:endParaRPr lang="en-US" dirty="0"/>
          </a:p>
          <a:p>
            <a:pPr marL="342900" lvl="1" indent="-342900">
              <a:buFontTx/>
              <a:buChar char="•"/>
            </a:pPr>
            <a:r>
              <a:rPr lang="en-GB" b="1" dirty="0" smtClean="0"/>
              <a:t>In the TG:  </a:t>
            </a:r>
            <a:r>
              <a:rPr lang="en-GB" b="1" dirty="0" smtClean="0"/>
              <a:t>Moved: </a:t>
            </a:r>
            <a:r>
              <a:rPr lang="en-GB" altLang="zh-CN" b="1" dirty="0" smtClean="0"/>
              <a:t>Haiming Wang, Seconded: </a:t>
            </a:r>
            <a:r>
              <a:rPr lang="en-GB" altLang="zh-CN" sz="2400" b="1" dirty="0"/>
              <a:t>Pei </a:t>
            </a:r>
            <a:r>
              <a:rPr lang="en-GB" altLang="zh-CN" sz="2400"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Dorothy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103533</TotalTime>
  <Words>1459</Words>
  <Application>Microsoft Office PowerPoint</Application>
  <PresentationFormat>On-screen Show (4:3)</PresentationFormat>
  <Paragraphs>351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CSD document</vt:lpstr>
      <vt:lpstr>TGaj PAR extension</vt:lpstr>
      <vt:lpstr>TGaj CSD document</vt:lpstr>
      <vt:lpstr>TGak PAR extension</vt:lpstr>
      <vt:lpstr>TGak CSD document</vt:lpstr>
      <vt:lpstr>TGaq PAR extension</vt:lpstr>
      <vt:lpstr>TGaq CSD document</vt:lpstr>
      <vt:lpstr>Motion: WUR SG Extension</vt:lpstr>
      <vt:lpstr>Friday</vt:lpstr>
      <vt:lpstr>PowerPoint Presentation</vt:lpstr>
      <vt:lpstr>WUR SG Chair affirmation</vt:lpstr>
      <vt:lpstr>Motion:  IEEE 802.11 OM change</vt:lpstr>
      <vt:lpstr>Friday – EC Motions plenary only  </vt:lpstr>
      <vt:lpstr>PAR extension motions</vt:lpstr>
      <vt:lpstr>References</vt:lpstr>
    </vt:vector>
  </TitlesOfParts>
  <Company>HPE-Aruba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May 2016 IEEE 802.11 WG motions</cp:keywords>
  <cp:lastModifiedBy>Dorothy Stanley</cp:lastModifiedBy>
  <cp:revision>2004</cp:revision>
  <cp:lastPrinted>1998-02-10T13:28:06Z</cp:lastPrinted>
  <dcterms:created xsi:type="dcterms:W3CDTF">1998-02-10T13:07:52Z</dcterms:created>
  <dcterms:modified xsi:type="dcterms:W3CDTF">2016-07-27T17:04:11Z</dcterms:modified>
</cp:coreProperties>
</file>