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1440" y="-4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2016-09-01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95861"/>
              </p:ext>
            </p:extLst>
          </p:nvPr>
        </p:nvGraphicFramePr>
        <p:xfrm>
          <a:off x="685800" y="2971800"/>
          <a:ext cx="78994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Document" r:id="rId3" imgW="8318389" imgH="2570909" progId="Word.Document.8">
                  <p:embed/>
                </p:oleObj>
              </mc:Choice>
              <mc:Fallback>
                <p:oleObj name="Document" r:id="rId3" imgW="8318389" imgH="25709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99400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P802.11ah Draft 9.0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 </a:t>
            </a:r>
            <a:r>
              <a:rPr lang="en-GB" altLang="ko-KR" dirty="0" smtClean="0">
                <a:ea typeface="ＭＳ Ｐゴシック" pitchFamily="34" charset="-128"/>
              </a:rPr>
              <a:t>xx </a:t>
            </a:r>
            <a:r>
              <a:rPr lang="en-GB" altLang="ko-KR" dirty="0" smtClean="0">
                <a:ea typeface="ＭＳ Ｐゴシック" pitchFamily="34" charset="-128"/>
              </a:rPr>
              <a:t>September 216.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258262"/>
              </p:ext>
            </p:extLst>
          </p:nvPr>
        </p:nvGraphicFramePr>
        <p:xfrm>
          <a:off x="685800" y="1628557"/>
          <a:ext cx="7772400" cy="42039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664432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SB3 Post Ballot vote change (*)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066800" y="6016823"/>
            <a:ext cx="716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* </a:t>
            </a:r>
            <a:r>
              <a:rPr lang="en-US" altLang="ko-KR" sz="1400" dirty="0" smtClean="0"/>
              <a:t>SB3 Post Ballot “Approve” vote change </a:t>
            </a:r>
            <a:r>
              <a:rPr lang="en-US" altLang="ko-KR" sz="1400" dirty="0"/>
              <a:t>from </a:t>
            </a:r>
            <a:r>
              <a:rPr lang="en-US" altLang="ko-KR" sz="1400" dirty="0" smtClean="0"/>
              <a:t>Michael </a:t>
            </a:r>
            <a:r>
              <a:rPr lang="en-US" altLang="ko-KR" sz="1400" dirty="0" err="1" smtClean="0"/>
              <a:t>Montemurro</a:t>
            </a:r>
            <a:r>
              <a:rPr lang="en-US" altLang="ko-KR" sz="1400" dirty="0" smtClean="0"/>
              <a:t>.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701829"/>
              </p:ext>
            </p:extLst>
          </p:nvPr>
        </p:nvGraphicFramePr>
        <p:xfrm>
          <a:off x="1066800" y="1663409"/>
          <a:ext cx="7086600" cy="408644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438400"/>
                <a:gridCol w="33528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947967"/>
              </p:ext>
            </p:extLst>
          </p:nvPr>
        </p:nvGraphicFramePr>
        <p:xfrm>
          <a:off x="1115616" y="1761248"/>
          <a:ext cx="6840760" cy="35727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03784"/>
                <a:gridCol w="1117104"/>
                <a:gridCol w="1040904"/>
                <a:gridCol w="1040904"/>
                <a:gridCol w="1040904"/>
                <a:gridCol w="89716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338227"/>
            <a:ext cx="7850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for contacts (June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 July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 </a:t>
            </a:r>
            <a:r>
              <a:rPr lang="en-US" altLang="ko-KR" sz="1400" b="1" dirty="0" smtClean="0"/>
              <a:t>13</a:t>
            </a:r>
            <a:r>
              <a:rPr lang="en-US" altLang="ko-KR" sz="1400" dirty="0" smtClean="0"/>
              <a:t> 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</a:t>
            </a:r>
            <a:r>
              <a:rPr lang="en-US" altLang="ko-KR" sz="1400" b="1" dirty="0" smtClean="0"/>
              <a:t>196</a:t>
            </a:r>
            <a:endParaRPr lang="en-US" altLang="ko-KR" sz="1400" b="1" dirty="0"/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61918"/>
              </p:ext>
            </p:extLst>
          </p:nvPr>
        </p:nvGraphicFramePr>
        <p:xfrm>
          <a:off x="762000" y="1433624"/>
          <a:ext cx="7696200" cy="5028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19400"/>
                <a:gridCol w="1981200"/>
                <a:gridCol w="1905000"/>
                <a:gridCol w="9906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unresponsive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3 (Definitions)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4 (General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21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5 (MAC service definition)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6 (Layer management)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9 (Frame formats)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10 (MAC sublayer functional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67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11 (MLME)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12 (Security)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23 (S1G PHY specification)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Annex B (PICS)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 (Sequences)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(PAR</a:t>
                      </a: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Scope,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209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528973"/>
              </p:ext>
            </p:extLst>
          </p:nvPr>
        </p:nvGraphicFramePr>
        <p:xfrm>
          <a:off x="6172200" y="25146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25146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903742"/>
              </p:ext>
            </p:extLst>
          </p:nvPr>
        </p:nvGraphicFramePr>
        <p:xfrm>
          <a:off x="685800" y="1524000"/>
          <a:ext cx="8229600" cy="487680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D9.0 (Unchanged) – If needed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84420</TotalTime>
  <Words>836</Words>
  <Application>Microsoft Office PowerPoint</Application>
  <PresentationFormat>화면 슬라이드 쇼(4:3)</PresentationFormat>
  <Paragraphs>275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PowerPoint 프레젠테이션</vt:lpstr>
      <vt:lpstr>Introduction</vt:lpstr>
      <vt:lpstr>Sponsor Ballot Results – P802.11ah</vt:lpstr>
      <vt:lpstr>Sponsor Ballot Comments – P802.11ah</vt:lpstr>
      <vt:lpstr>Unsatisfied comments by commenter</vt:lpstr>
      <vt:lpstr>Unsatisfied comments by topics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Yongho</cp:lastModifiedBy>
  <cp:revision>2768</cp:revision>
  <cp:lastPrinted>1998-02-10T13:28:06Z</cp:lastPrinted>
  <dcterms:created xsi:type="dcterms:W3CDTF">2007-04-17T18:10:23Z</dcterms:created>
  <dcterms:modified xsi:type="dcterms:W3CDTF">2016-09-01T19:35:42Z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