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376" r:id="rId5"/>
    <p:sldId id="377" r:id="rId6"/>
    <p:sldId id="378" r:id="rId7"/>
    <p:sldId id="379" r:id="rId8"/>
    <p:sldId id="380" r:id="rId9"/>
    <p:sldId id="381" r:id="rId10"/>
    <p:sldId id="382" r:id="rId11"/>
    <p:sldId id="383" r:id="rId12"/>
    <p:sldId id="384"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60" r:id="rId27"/>
    <p:sldId id="361" r:id="rId28"/>
    <p:sldId id="362" r:id="rId29"/>
    <p:sldId id="363" r:id="rId30"/>
    <p:sldId id="364" r:id="rId31"/>
    <p:sldId id="365" r:id="rId32"/>
    <p:sldId id="371" r:id="rId33"/>
    <p:sldId id="375" r:id="rId34"/>
    <p:sldId id="291" r:id="rId35"/>
    <p:sldId id="289" r:id="rId36"/>
    <p:sldId id="288" r:id="rId37"/>
    <p:sldId id="335" r:id="rId38"/>
    <p:sldId id="354" r:id="rId39"/>
    <p:sldId id="343" r:id="rId40"/>
    <p:sldId id="359" r:id="rId41"/>
    <p:sldId id="328" r:id="rId42"/>
    <p:sldId id="344" r:id="rId43"/>
    <p:sldId id="345" r:id="rId44"/>
    <p:sldId id="35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376"/>
            <p14:sldId id="377"/>
            <p14:sldId id="378"/>
            <p14:sldId id="379"/>
            <p14:sldId id="380"/>
            <p14:sldId id="381"/>
            <p14:sldId id="382"/>
            <p14:sldId id="383"/>
            <p14:sldId id="384"/>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5"/>
            <p14:sldId id="291"/>
            <p14:sldId id="289"/>
            <p14:sldId id="288"/>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434" autoAdjust="0"/>
  </p:normalViewPr>
  <p:slideViewPr>
    <p:cSldViewPr>
      <p:cViewPr varScale="1">
        <p:scale>
          <a:sx n="82" d="100"/>
          <a:sy n="82" d="100"/>
        </p:scale>
        <p:origin x="1302" y="96"/>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17956808"/>
        <c:axId val="417955240"/>
        <c:axId val="0"/>
      </c:bar3DChart>
      <c:catAx>
        <c:axId val="41795680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17955240"/>
        <c:crosses val="autoZero"/>
        <c:auto val="1"/>
        <c:lblAlgn val="ctr"/>
        <c:lblOffset val="100"/>
        <c:tickLblSkip val="3"/>
        <c:tickMarkSkip val="1"/>
        <c:noMultiLvlLbl val="0"/>
      </c:catAx>
      <c:valAx>
        <c:axId val="4179552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1795680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4251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802.11-16/750r0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076-00-00az-802-11az-meeting-minutes-jul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Sep.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2016-08-07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39"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55889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556792"/>
            <a:ext cx="9036496" cy="4537621"/>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err="1">
                <a:solidFill>
                  <a:srgbClr val="000099"/>
                </a:solidFill>
                <a:latin typeface="Arial" panose="020B0604020202020204" pitchFamily="34" charset="0"/>
              </a:rPr>
              <a:t>Julybe</a:t>
            </a:r>
            <a:r>
              <a:rPr lang="en-US" altLang="en-US" sz="1400" dirty="0">
                <a:solidFill>
                  <a:srgbClr val="000099"/>
                </a:solidFill>
                <a:latin typeface="Arial" panose="020B0604020202020204" pitchFamily="34" charset="0"/>
              </a:rPr>
              <a:t>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06526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TGaz</a:t>
            </a:r>
            <a:r>
              <a:rPr lang="en-US" altLang="en-US" dirty="0">
                <a:solidFill>
                  <a:schemeClr val="tx2"/>
                </a:solidFill>
              </a:rPr>
              <a:t> - Schedule in a Glance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36968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417746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11-16/1076</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err="1" smtClean="0"/>
              <a:t>to</a:t>
            </a:r>
            <a:r>
              <a:rPr lang="en-US" altLang="en-US" sz="1600" dirty="0" smtClean="0"/>
              <a:t>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4737579"/>
              </p:ext>
            </p:extLst>
          </p:nvPr>
        </p:nvGraphicFramePr>
        <p:xfrm>
          <a:off x="380206" y="1231794"/>
          <a:ext cx="8458200" cy="4494134"/>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July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11-16-1255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to inform the group (as time permits)</a:t>
            </a:r>
            <a:r>
              <a:rPr lang="en-US" altLang="en-US" sz="1600" dirty="0" smtClean="0"/>
              <a:t>.</a:t>
            </a:r>
          </a:p>
          <a:p>
            <a:pPr algn="just">
              <a:spcBef>
                <a:spcPct val="20000"/>
              </a:spcBef>
              <a:buFontTx/>
              <a:buChar char="•"/>
            </a:pP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89891179"/>
              </p:ext>
            </p:extLst>
          </p:nvPr>
        </p:nvGraphicFramePr>
        <p:xfrm>
          <a:off x="323528" y="1916832"/>
          <a:ext cx="8424935" cy="311008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July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301283">
                <a:tc>
                  <a:txBody>
                    <a:bodyPr/>
                    <a:lstStyle/>
                    <a:p>
                      <a:r>
                        <a:rPr lang="en-US" sz="1400" dirty="0" smtClean="0"/>
                        <a:t>11-16-1255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152392">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35min/as time permits</a:t>
                      </a:r>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11-16/778r0 </a:t>
            </a:r>
            <a:r>
              <a:rPr lang="en-US" b="0" dirty="0"/>
              <a:t>“802.11az Meeting Minutes </a:t>
            </a:r>
            <a:r>
              <a:rPr lang="en-US" b="0" dirty="0" smtClean="0"/>
              <a:t>May 2016 </a:t>
            </a:r>
            <a:r>
              <a:rPr lang="en-US" b="0" dirty="0"/>
              <a:t>Session” </a:t>
            </a:r>
            <a:r>
              <a:rPr lang="en-US" b="0" dirty="0" smtClean="0"/>
              <a:t>posted to Mentor June 13</a:t>
            </a:r>
            <a:r>
              <a:rPr lang="en-US" b="0" baseline="30000" dirty="0" smtClean="0"/>
              <a:t>th</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11-16/778r0 as TG </a:t>
            </a:r>
            <a:r>
              <a:rPr lang="en-US" b="0" dirty="0"/>
              <a:t>meeting minutes for the </a:t>
            </a:r>
            <a:r>
              <a:rPr lang="en-US" b="0" dirty="0" smtClean="0"/>
              <a:t>Waikoloa meeting</a:t>
            </a:r>
            <a:r>
              <a:rPr lang="en-US" b="0" dirty="0"/>
              <a:t>. </a:t>
            </a:r>
          </a:p>
          <a:p>
            <a:r>
              <a:rPr lang="en-US" b="0" dirty="0"/>
              <a:t>Moved </a:t>
            </a:r>
            <a:r>
              <a:rPr lang="en-US" b="0" dirty="0" smtClean="0"/>
              <a:t>by:</a:t>
            </a:r>
          </a:p>
          <a:p>
            <a:r>
              <a:rPr lang="en-US" b="0" dirty="0" smtClean="0"/>
              <a:t>Seconded by:</a:t>
            </a:r>
          </a:p>
          <a:p>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Warsaw, Poland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Sep.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67302246"/>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73850471"/>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Sep.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33</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July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65" name="TextBox 64"/>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spTree>
    <p:extLst>
      <p:ext uri="{BB962C8B-B14F-4D97-AF65-F5344CB8AC3E}">
        <p14:creationId xmlns:p14="http://schemas.microsoft.com/office/powerpoint/2010/main" val="154660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Nov. 2</a:t>
            </a:r>
            <a:r>
              <a:rPr lang="en-US" altLang="en-US" sz="2800" baseline="30000" dirty="0" smtClean="0"/>
              <a:t>nd</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69435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477356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89046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sz="2800" u="sng" dirty="0">
                <a:solidFill>
                  <a:schemeClr val="accent2"/>
                </a:solidFill>
              </a:rPr>
              <a:t>Instructions for the WG Chair</a:t>
            </a:r>
            <a:endParaRPr lang="en-US" sz="2800" dirty="0"/>
          </a:p>
        </p:txBody>
      </p:sp>
      <p:sp>
        <p:nvSpPr>
          <p:cNvPr id="3" name="Content Placeholder 2"/>
          <p:cNvSpPr>
            <a:spLocks noGrp="1"/>
          </p:cNvSpPr>
          <p:nvPr>
            <p:ph idx="1"/>
          </p:nvPr>
        </p:nvSpPr>
        <p:spPr>
          <a:xfrm>
            <a:off x="0" y="1124744"/>
            <a:ext cx="8892480" cy="3744416"/>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err="1">
                <a:solidFill>
                  <a:schemeClr val="accent2"/>
                </a:solidFill>
              </a:rPr>
              <a:t>Julybe</a:t>
            </a:r>
            <a:r>
              <a:rPr lang="en-US" altLang="en-US" sz="1400" dirty="0">
                <a:solidFill>
                  <a:schemeClr val="accent2"/>
                </a:solidFill>
              </a:rPr>
              <a:t> 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err="1">
                <a:solidFill>
                  <a:schemeClr val="accent2"/>
                </a:solidFill>
              </a:rPr>
              <a:t>Julybe</a:t>
            </a:r>
            <a:r>
              <a:rPr lang="en-US" altLang="en-US" sz="1400" dirty="0">
                <a:solidFill>
                  <a:schemeClr val="accent2"/>
                </a:solidFill>
              </a:rPr>
              <a:t>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err="1">
                <a:solidFill>
                  <a:schemeClr val="accent2"/>
                </a:solidFill>
              </a:rPr>
              <a:t>Julybe</a:t>
            </a:r>
            <a:r>
              <a:rPr lang="en-US" altLang="en-US" sz="1400" dirty="0">
                <a:solidFill>
                  <a:schemeClr val="accent2"/>
                </a:solidFill>
              </a:rPr>
              <a:t>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64860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8964488"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54965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1628800"/>
            <a:ext cx="8892480" cy="4465613"/>
          </a:xfrm>
        </p:spPr>
        <p:txBody>
          <a:bodyPr/>
          <a:lstStyle/>
          <a:p>
            <a:pPr lvl="1">
              <a:lnSpc>
                <a:spcPct val="90000"/>
              </a:lnSpc>
              <a:spcBef>
                <a:spcPct val="20000"/>
              </a:spcBef>
              <a:defRPr/>
            </a:pPr>
            <a:r>
              <a:rPr lang="en-US" altLang="en-US" sz="2400" dirty="0">
                <a:cs typeface="Times New Roman" pitchFamily="18" charset="0"/>
              </a:rPr>
              <a:t>	</a:t>
            </a: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1644943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40347</TotalTime>
  <Words>2799</Words>
  <Application>Microsoft Office PowerPoint</Application>
  <PresentationFormat>On-screen Show (4:3)</PresentationFormat>
  <Paragraphs>642</Paragraphs>
  <Slides>53</Slides>
  <Notes>13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Sep.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Goals for the Nov. meeting </vt:lpstr>
      <vt:lpstr>Teleconference Schedule</vt:lpstr>
      <vt:lpstr>Reminder to do attendance</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336</cp:revision>
  <cp:lastPrinted>1601-01-01T00:00:00Z</cp:lastPrinted>
  <dcterms:created xsi:type="dcterms:W3CDTF">2015-08-09T12:22:17Z</dcterms:created>
  <dcterms:modified xsi:type="dcterms:W3CDTF">2016-09-13T11:27:34Z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2016-09-13 11:27:19Z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