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434" r:id="rId4"/>
    <p:sldId id="316" r:id="rId5"/>
    <p:sldId id="396" r:id="rId6"/>
    <p:sldId id="435" r:id="rId7"/>
    <p:sldId id="436" r:id="rId8"/>
    <p:sldId id="437" r:id="rId9"/>
    <p:sldId id="423" r:id="rId10"/>
    <p:sldId id="424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337"/>
    <p:restoredTop sz="94314"/>
  </p:normalViewPr>
  <p:slideViewPr>
    <p:cSldViewPr>
      <p:cViewPr>
        <p:scale>
          <a:sx n="118" d="100"/>
          <a:sy n="118" d="100"/>
        </p:scale>
        <p:origin x="144" y="-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88"/>
    </p:cViewPr>
  </p:sorter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905E270-E2D4-244B-90A9-676D74C86C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59244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E04F12BE-F34E-1248-940B-8EC27E93B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9729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1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8627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0214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 dirty="0">
                <a:latin typeface="Times New Roman" pitchFamily="-65" charset="0"/>
                <a:cs typeface="ＭＳ Ｐゴシック" pitchFamily="-65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 dirty="0">
                <a:latin typeface="Times New Roman" pitchFamily="-65" charset="0"/>
                <a:cs typeface="ＭＳ Ｐゴシック" pitchFamily="-65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 dirty="0">
                <a:latin typeface="Times New Roman" pitchFamily="-65" charset="0"/>
                <a:cs typeface="ＭＳ Ｐゴシック" pitchFamily="-65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 dirty="0">
                <a:latin typeface="Times New Roman" pitchFamily="-65" charset="0"/>
                <a:cs typeface="ＭＳ Ｐゴシック" pitchFamily="-65" charset="-128"/>
              </a:rPr>
              <a:t>Page </a:t>
            </a:r>
            <a:fld id="{4F3CD8BA-0884-4840-B956-EE9BA92DD1F2}" type="slidenum">
              <a:rPr lang="en-US" altLang="ja-JP">
                <a:latin typeface="Times New Roman" pitchFamily="-65" charset="0"/>
                <a:cs typeface="ＭＳ Ｐゴシック" pitchFamily="-65" charset="-128"/>
              </a:rPr>
              <a:pPr/>
              <a:t>3</a:t>
            </a:fld>
            <a:endParaRPr lang="en-US" altLang="ja-JP" dirty="0">
              <a:latin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 dirty="0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0656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 dirty="0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 dirty="0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 dirty="0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 dirty="0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6</a:t>
            </a:fld>
            <a:endParaRPr lang="en-US" altLang="ja-JP" dirty="0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9019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dirty="0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dirty="0" smtClean="0"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>
                <a:latin typeface="Times New Roman" pitchFamily="-65" charset="0"/>
                <a:cs typeface="ＭＳ Ｐゴシック" pitchFamily="-65" charset="-128"/>
              </a:rPr>
              <a:t>Page </a:t>
            </a:r>
            <a:fld id="{DCE342CC-A869-8243-8F84-6087C7487882}" type="slidenum"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pPr>
                <a:defRPr/>
              </a:pPr>
              <a:t>7</a:t>
            </a:fld>
            <a:endParaRPr lang="en-US" altLang="ja-JP" dirty="0" smtClean="0">
              <a:latin typeface="Times New Roman" pitchFamily="-65" charset="0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787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E04F12BE-F34E-1248-940B-8EC27E93B954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3352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ADBB542-38F7-9C45-BCDD-DCC7B8231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55546F9-920E-3A4A-94F7-0B73B8ABAD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29C8B3A-FD94-074C-8D14-7F9744A2E3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5EA9570-58F0-F54E-929D-9A3B14FC28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88B0B6F-BD44-A24E-8797-F8320AF415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E472F8-D8AA-154D-9715-5D93D3475F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231E51B-BD78-D348-92FB-5D900C1310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334B10A-C981-7D40-9A54-AFAF1785A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56A1BDB-D0D8-8C4A-A719-54CC2599CA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07FB9F-40D0-3448-9501-793B3918C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54B80AC-CDD4-5C41-8ADF-1E99C8CDF9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9855669-8358-5E44-8EA6-32B31101D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62600" y="3048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dirty="0"/>
              <a:t>doc.: IEEE </a:t>
            </a:r>
            <a:r>
              <a:rPr kumimoji="0" lang="en-US" altLang="ja-JP" sz="1800" b="1" dirty="0" smtClean="0"/>
              <a:t>802.11-16/0745r1</a:t>
            </a:r>
            <a:endParaRPr kumimoji="1" lang="en-US" altLang="ja-JP" sz="1200" b="1" kern="1200" dirty="0" smtClean="0">
              <a:solidFill>
                <a:schemeClr val="tx1"/>
              </a:solidFill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dirty="0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no@koden-ti.com" TargetMode="External"/><Relationship Id="rId4" Type="http://schemas.openxmlformats.org/officeDocument/2006/relationships/hyperlink" Target="mailto:hiroshi@manosan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6/11-16-0186-00-00ai-january-2016-atlanta-sesssion-minutes.doc" TargetMode="External"/><Relationship Id="rId3" Type="http://schemas.openxmlformats.org/officeDocument/2006/relationships/hyperlink" Target="https://mentor.ieee.org/802.11/dcn/16/11-16-0272-09-00ai-january-may-teleconference-minutes.do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grouper.ieee.org/groups/802/11/SponsorBallots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3/11-13-1186-38-00ai-tgai-motion-deck.pptx" TargetMode="External"/><Relationship Id="rId3" Type="http://schemas.openxmlformats.org/officeDocument/2006/relationships/hyperlink" Target="https://mentor.ieee.org/802.11/dcn/16/11-16-0505-10-00ai-tgai-comments-from-sb-1st-recirc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2016-05-20</a:t>
            </a:r>
            <a:endParaRPr lang="en-US" altLang="ja-JP" sz="2000" b="0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85859" cy="968693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92959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Koden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 Techno Info K.K.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Fuji </a:t>
                      </a:r>
                      <a:r>
                        <a:rPr lang="en-US" altLang="ja-JP" sz="1400" dirty="0" err="1" smtClean="0"/>
                        <a:t>Blg</a:t>
                      </a:r>
                      <a:r>
                        <a:rPr lang="en-US" altLang="ja-JP" sz="1400" dirty="0" smtClean="0"/>
                        <a:t> 28 2F, 2-7-26 Kita-Aoyama, Minato-</a:t>
                      </a:r>
                      <a:r>
                        <a:rPr lang="en-US" altLang="ja-JP" sz="1400" dirty="0" err="1" smtClean="0"/>
                        <a:t>ku</a:t>
                      </a:r>
                      <a:r>
                        <a:rPr lang="en-US" altLang="ja-JP" sz="1400" dirty="0" smtClean="0"/>
                        <a:t>, Tokyo, 107-0061, Japan 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+81-3-6890-0594 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3"/>
                        </a:rPr>
                        <a:t>mano@koden-ti.com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4"/>
                        </a:rPr>
                        <a:t>hiroshi@manosan.org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Thanks to all who participated!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811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Waikoloa 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IEEE 802.11 FILS TGai –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altLang="ja-JP" sz="2800" dirty="0" smtClean="0">
                <a:ea typeface="ＭＳ Ｐゴシック" pitchFamily="-65" charset="-128"/>
                <a:cs typeface="ＭＳ Ｐゴシック" pitchFamily="-65" charset="-128"/>
              </a:rPr>
              <a:t>May 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2016 </a:t>
            </a:r>
            <a:r>
              <a:rPr lang="en-US" altLang="ja-JP" sz="2800" dirty="0" smtClean="0">
                <a:ea typeface="ＭＳ Ｐゴシック" pitchFamily="-84" charset="-128"/>
                <a:cs typeface="ＭＳ Ｐゴシック" pitchFamily="-84" charset="-128"/>
              </a:rPr>
              <a:t>Waikoloa</a:t>
            </a:r>
            <a:endParaRPr lang="en-US" altLang="ja-JP" sz="2900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51816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for the  Meeting:</a:t>
            </a:r>
          </a:p>
          <a:p>
            <a:pPr lvl="1"/>
            <a:r>
              <a:rPr lang="en-US" altLang="ja-JP" sz="2800" dirty="0"/>
              <a:t>Approve minutes of past meeting and teleconference</a:t>
            </a:r>
          </a:p>
          <a:p>
            <a:pPr lvl="1"/>
            <a:r>
              <a:rPr lang="en-US" altLang="ja-JP" sz="2800" dirty="0"/>
              <a:t>Comment resolution </a:t>
            </a:r>
            <a:r>
              <a:rPr lang="en-US" altLang="ja-JP" sz="2800" dirty="0" smtClean="0"/>
              <a:t>to 1</a:t>
            </a:r>
            <a:r>
              <a:rPr lang="en-US" altLang="ja-JP" sz="2800" baseline="30000" dirty="0" smtClean="0"/>
              <a:t>st</a:t>
            </a:r>
            <a:r>
              <a:rPr lang="en-US" altLang="ja-JP" sz="2800" dirty="0" smtClean="0"/>
              <a:t> recirc sponsor LB</a:t>
            </a:r>
          </a:p>
          <a:p>
            <a:pPr lvl="1"/>
            <a:r>
              <a:rPr lang="en-US" altLang="ja-JP" sz="2800" dirty="0"/>
              <a:t>Approve to forward the </a:t>
            </a:r>
            <a:r>
              <a:rPr lang="en-US" altLang="ja-JP" sz="2800" dirty="0" smtClean="0"/>
              <a:t>2</a:t>
            </a:r>
            <a:r>
              <a:rPr lang="en-US" altLang="ja-JP" sz="2800" baseline="30000" dirty="0" smtClean="0"/>
              <a:t>nd</a:t>
            </a:r>
            <a:r>
              <a:rPr lang="en-US" altLang="ja-JP" sz="2800" dirty="0" smtClean="0"/>
              <a:t> recirc </a:t>
            </a:r>
            <a:r>
              <a:rPr lang="en-US" altLang="ja-JP" sz="2800" dirty="0"/>
              <a:t>sponsor LB</a:t>
            </a:r>
          </a:p>
          <a:p>
            <a:pPr lvl="1"/>
            <a:r>
              <a:rPr lang="en-US" altLang="ja-JP" sz="2800" dirty="0" smtClean="0"/>
              <a:t>Approve </a:t>
            </a:r>
            <a:r>
              <a:rPr lang="en-US" altLang="ja-JP" sz="2800" dirty="0"/>
              <a:t>Timeline</a:t>
            </a:r>
          </a:p>
          <a:p>
            <a:pPr lvl="1"/>
            <a:r>
              <a:rPr lang="en-US" altLang="ja-JP" sz="2800" dirty="0"/>
              <a:t>Approve Teleconference schedule</a:t>
            </a:r>
          </a:p>
          <a:p>
            <a:pPr lvl="1"/>
            <a:r>
              <a:rPr lang="en-US" altLang="ja-JP" sz="2800" dirty="0"/>
              <a:t>Approve Plan for  </a:t>
            </a:r>
            <a:r>
              <a:rPr lang="en-US" altLang="ja-JP" sz="2800" dirty="0" smtClean="0"/>
              <a:t>July</a:t>
            </a:r>
            <a:endParaRPr lang="en-US" altLang="ja-JP" sz="2800" dirty="0"/>
          </a:p>
          <a:p>
            <a:pPr marL="457200" lvl="1" indent="0">
              <a:buNone/>
            </a:pPr>
            <a:endParaRPr lang="en-US" altLang="ja-JP" sz="2600" dirty="0" smtClean="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dirty="0">
                <a:latin typeface="Times New Roman" pitchFamily="-65" charset="0"/>
              </a:rPr>
              <a:t>Slide </a:t>
            </a:r>
            <a:fld id="{BBACC01B-45E7-4047-AA31-BB21121241F2}" type="slidenum">
              <a:rPr lang="en-US" altLang="ja-JP">
                <a:latin typeface="Times New Roman" pitchFamily="-65" charset="0"/>
              </a:rPr>
              <a:pPr/>
              <a:t>3</a:t>
            </a:fld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41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1/2</a:t>
            </a:r>
            <a:endParaRPr lang="en-US" altLang="ja-JP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343400"/>
          </a:xfrm>
        </p:spPr>
        <p:txBody>
          <a:bodyPr/>
          <a:lstStyle/>
          <a:p>
            <a:r>
              <a:rPr lang="en-US" altLang="ja-JP" dirty="0" smtClean="0"/>
              <a:t>7 </a:t>
            </a:r>
            <a:r>
              <a:rPr lang="en-US" altLang="ja-JP" dirty="0" smtClean="0"/>
              <a:t>regular </a:t>
            </a:r>
            <a:r>
              <a:rPr lang="en-US" altLang="ja-JP" dirty="0" smtClean="0"/>
              <a:t>slots</a:t>
            </a:r>
          </a:p>
          <a:p>
            <a:r>
              <a:rPr lang="en-GB" altLang="ja-JP" dirty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 Meeting Minutes for the IEEE 802.11 Atlanta  meeting</a:t>
            </a:r>
            <a:r>
              <a:rPr lang="en-GB" altLang="ja-JP" dirty="0">
                <a:ea typeface="ＭＳ Ｐゴシック" pitchFamily="-84" charset="-128"/>
                <a:cs typeface="ＭＳ Ｐゴシック" pitchFamily="-84" charset="-128"/>
              </a:rPr>
              <a:t>:</a:t>
            </a:r>
          </a:p>
          <a:p>
            <a:pPr lvl="1"/>
            <a:r>
              <a:rPr lang="en-GB" altLang="ja-JP" dirty="0">
                <a:ea typeface="ＭＳ Ｐゴシック" pitchFamily="-84" charset="-128"/>
                <a:cs typeface="ＭＳ Ｐゴシック" pitchFamily="-84" charset="-128"/>
              </a:rPr>
              <a:t>16-0186r0</a:t>
            </a:r>
          </a:p>
          <a:p>
            <a:pPr lvl="1"/>
            <a:r>
              <a:rPr lang="en-GB" altLang="ja-JP" dirty="0">
                <a:ea typeface="ＭＳ Ｐゴシック" pitchFamily="-84" charset="-128"/>
                <a:cs typeface="ＭＳ Ｐゴシック" pitchFamily="-84" charset="-128"/>
                <a:hlinkClick r:id="rId2"/>
              </a:rPr>
              <a:t>https://</a:t>
            </a:r>
            <a:r>
              <a:rPr lang="en-GB" altLang="ja-JP" dirty="0" err="1">
                <a:ea typeface="ＭＳ Ｐゴシック" pitchFamily="-84" charset="-128"/>
                <a:cs typeface="ＭＳ Ｐゴシック" pitchFamily="-84" charset="-128"/>
                <a:hlinkClick r:id="rId2"/>
              </a:rPr>
              <a:t>mentor.ieee.org</a:t>
            </a:r>
            <a:r>
              <a:rPr lang="en-GB" altLang="ja-JP" dirty="0">
                <a:ea typeface="ＭＳ Ｐゴシック" pitchFamily="-84" charset="-128"/>
                <a:cs typeface="ＭＳ Ｐゴシック" pitchFamily="-84" charset="-128"/>
                <a:hlinkClick r:id="rId2"/>
              </a:rPr>
              <a:t>/802.11/</a:t>
            </a:r>
            <a:r>
              <a:rPr lang="en-GB" altLang="ja-JP" dirty="0" err="1">
                <a:ea typeface="ＭＳ Ｐゴシック" pitchFamily="-84" charset="-128"/>
                <a:cs typeface="ＭＳ Ｐゴシック" pitchFamily="-84" charset="-128"/>
                <a:hlinkClick r:id="rId2"/>
              </a:rPr>
              <a:t>dcn</a:t>
            </a:r>
            <a:r>
              <a:rPr lang="en-GB" altLang="ja-JP" dirty="0">
                <a:ea typeface="ＭＳ Ｐゴシック" pitchFamily="-84" charset="-128"/>
                <a:cs typeface="ＭＳ Ｐゴシック" pitchFamily="-84" charset="-128"/>
                <a:hlinkClick r:id="rId2"/>
              </a:rPr>
              <a:t>/16/11-16-0186-00-00ai-january-2016-atlanta-sesssion-minutes.doc</a:t>
            </a:r>
            <a:endParaRPr lang="en-GB" altLang="ja-JP" dirty="0">
              <a:ea typeface="ＭＳ Ｐゴシック" pitchFamily="-84" charset="-128"/>
              <a:cs typeface="ＭＳ Ｐゴシック" pitchFamily="-84" charset="-128"/>
            </a:endParaRPr>
          </a:p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 teleconference meeting minutes of   Atlanta to Waikoloa meeting.</a:t>
            </a:r>
          </a:p>
          <a:p>
            <a:pPr lvl="1"/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16-0272r09</a:t>
            </a:r>
          </a:p>
          <a:p>
            <a:pPr lvl="1"/>
            <a:r>
              <a:rPr lang="en-US" altLang="ja-JP" dirty="0">
                <a:hlinkClick r:id="rId3"/>
              </a:rPr>
              <a:t>https://mentor.ieee.org/802.11/dcn/16/11-16-0272-09-00ai-january-may-teleconference-minutes.doc</a:t>
            </a:r>
            <a:r>
              <a:rPr lang="en-US" altLang="ja-JP" dirty="0"/>
              <a:t> 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ja-JP" smtClean="0"/>
              <a:t>Accomplishments 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 2/2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1000" y="1523999"/>
            <a:ext cx="8458200" cy="4951413"/>
          </a:xfrm>
        </p:spPr>
        <p:txBody>
          <a:bodyPr/>
          <a:lstStyle/>
          <a:p>
            <a:r>
              <a:rPr lang="en-US" altLang="ja-JP" dirty="0" smtClean="0"/>
              <a:t>D7.1 was </a:t>
            </a:r>
            <a:r>
              <a:rPr lang="en-US" altLang="ja-JP" dirty="0" smtClean="0"/>
              <a:t>opened in WG members area.</a:t>
            </a:r>
          </a:p>
          <a:p>
            <a:r>
              <a:rPr lang="en-US" altLang="ja-JP" dirty="0" smtClean="0"/>
              <a:t>Received </a:t>
            </a:r>
            <a:r>
              <a:rPr lang="en-US" altLang="ja-JP" dirty="0" smtClean="0"/>
              <a:t>176 </a:t>
            </a:r>
            <a:r>
              <a:rPr lang="en-US" altLang="ja-JP" dirty="0" smtClean="0"/>
              <a:t>comments by1st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SB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Resolved </a:t>
            </a:r>
            <a:r>
              <a:rPr lang="en-US" altLang="ja-JP" dirty="0" smtClean="0"/>
              <a:t>172</a:t>
            </a:r>
            <a:r>
              <a:rPr lang="en-US" altLang="ja-JP" dirty="0" smtClean="0"/>
              <a:t> </a:t>
            </a:r>
            <a:r>
              <a:rPr lang="en-US" altLang="ja-JP" dirty="0" smtClean="0"/>
              <a:t>of received </a:t>
            </a:r>
            <a:r>
              <a:rPr lang="en-US" altLang="ja-JP" dirty="0" smtClean="0"/>
              <a:t>comment by CRC (</a:t>
            </a:r>
            <a:r>
              <a:rPr lang="en-US" altLang="ja-JP" dirty="0" err="1" smtClean="0"/>
              <a:t>Teleco</a:t>
            </a:r>
            <a:r>
              <a:rPr lang="en-US" altLang="ja-JP" dirty="0" smtClean="0"/>
              <a:t> &amp; Waikoloa)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4 remained comment </a:t>
            </a:r>
          </a:p>
          <a:p>
            <a:r>
              <a:rPr kumimoji="1" lang="en-US" altLang="ja-JP" dirty="0" smtClean="0"/>
              <a:t>R</a:t>
            </a:r>
            <a:r>
              <a:rPr lang="en-US" altLang="ja-JP" dirty="0" smtClean="0"/>
              <a:t>e-affirm </a:t>
            </a:r>
            <a:r>
              <a:rPr lang="en-US" altLang="ja-JP" dirty="0"/>
              <a:t>the TG Vice </a:t>
            </a:r>
            <a:r>
              <a:rPr lang="en-US" altLang="ja-JP" dirty="0" smtClean="0"/>
              <a:t>Chair&amp; Secretary</a:t>
            </a:r>
            <a:endParaRPr lang="en-US" altLang="ja-JP" dirty="0"/>
          </a:p>
          <a:p>
            <a:r>
              <a:rPr lang="en-US" altLang="ja-JP" dirty="0" smtClean="0"/>
              <a:t>Approved </a:t>
            </a:r>
            <a:r>
              <a:rPr lang="en-US" altLang="ja-JP" dirty="0" smtClean="0"/>
              <a:t>Plan for </a:t>
            </a:r>
            <a:r>
              <a:rPr lang="en-US" altLang="ja-JP" dirty="0" smtClean="0"/>
              <a:t>July 2016</a:t>
            </a:r>
            <a:endParaRPr lang="en-US" altLang="ja-JP" dirty="0" smtClean="0"/>
          </a:p>
          <a:p>
            <a:r>
              <a:rPr lang="en-US" altLang="ja-JP" dirty="0" smtClean="0"/>
              <a:t>Approved Time line</a:t>
            </a:r>
          </a:p>
          <a:p>
            <a:r>
              <a:rPr lang="en-US" altLang="ja-JP" dirty="0" smtClean="0"/>
              <a:t>Approved Teleconference schedule</a:t>
            </a:r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 July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July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Continue on comment resolution </a:t>
            </a:r>
          </a:p>
          <a:p>
            <a:pPr lvl="1"/>
            <a:r>
              <a:rPr lang="en-US" altLang="ja-JP" sz="2800" dirty="0"/>
              <a:t>Approve to forward the 2</a:t>
            </a:r>
            <a:r>
              <a:rPr lang="en-US" altLang="ja-JP" sz="2800" baseline="30000" dirty="0"/>
              <a:t>nd</a:t>
            </a:r>
            <a:r>
              <a:rPr lang="en-US" altLang="ja-JP" sz="2800" dirty="0"/>
              <a:t> </a:t>
            </a:r>
            <a:r>
              <a:rPr lang="en-US" altLang="ja-JP" sz="2800" dirty="0" err="1"/>
              <a:t>recirc</a:t>
            </a:r>
            <a:r>
              <a:rPr lang="en-US" altLang="ja-JP" sz="2800" dirty="0"/>
              <a:t> sponsor LB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Sep</a:t>
            </a:r>
          </a:p>
          <a:p>
            <a:pPr lvl="1"/>
            <a:endParaRPr lang="en-US" altLang="ja-JP" sz="2600" dirty="0" smtClean="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dirty="0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6</a:t>
            </a:fld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99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Time line of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(</a:t>
            </a:r>
            <a:r>
              <a:rPr lang="en-US" altLang="ja-JP" dirty="0" smtClean="0">
                <a:solidFill>
                  <a:srgbClr val="FF0000"/>
                </a:solidFill>
                <a:ea typeface="ＭＳ Ｐゴシック" pitchFamily="-84" charset="-128"/>
                <a:cs typeface="ＭＳ Ｐゴシック" pitchFamily="-84" charset="-128"/>
              </a:rPr>
              <a:t>No Change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)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0" y="1246414"/>
            <a:ext cx="10210800" cy="4724400"/>
          </a:xfrm>
        </p:spPr>
        <p:txBody>
          <a:bodyPr/>
          <a:lstStyle/>
          <a:p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</a:p>
          <a:p>
            <a:pPr lvl="1"/>
            <a:r>
              <a:rPr lang="en-US" altLang="ja-JP" dirty="0" smtClean="0"/>
              <a:t>WG Letter Ballots Initial / Recirc		Mar14/Sep14/Jan15/</a:t>
            </a:r>
            <a:br>
              <a:rPr lang="en-US" altLang="ja-JP" dirty="0" smtClean="0"/>
            </a:br>
            <a:r>
              <a:rPr lang="en-US" altLang="ja-JP" dirty="0" smtClean="0"/>
              <a:t>						Mar15/Jul15/Aug15</a:t>
            </a:r>
          </a:p>
          <a:p>
            <a:pPr lvl="1"/>
            <a:r>
              <a:rPr lang="en-US" altLang="ja-JP" dirty="0" smtClean="0"/>
              <a:t>MEC Done				Nov14		</a:t>
            </a:r>
          </a:p>
          <a:p>
            <a:pPr lvl="1"/>
            <a:r>
              <a:rPr lang="en-US" altLang="ja-JP" dirty="0" smtClean="0"/>
              <a:t>Form Sponsor Ballot Pool / Reform	            	Mar15</a:t>
            </a:r>
          </a:p>
          <a:p>
            <a:pPr lvl="1"/>
            <a:r>
              <a:rPr lang="en-US" altLang="ja-JP" dirty="0" smtClean="0"/>
              <a:t>IEEE-SA Sponsor Ballots Initial / Recirc         Sep 15/Mar 16/Jul 16/Sep 16	</a:t>
            </a:r>
          </a:p>
          <a:p>
            <a:pPr lvl="1"/>
            <a:r>
              <a:rPr lang="en-US" altLang="ja-JP" dirty="0" smtClean="0"/>
              <a:t>Final 802.11 WG Approval	                             Aug 16</a:t>
            </a:r>
          </a:p>
          <a:p>
            <a:pPr lvl="1"/>
            <a:r>
              <a:rPr lang="en-US" altLang="ja-JP" dirty="0" smtClean="0"/>
              <a:t>final or Conditional 802 EC Approval           	July 16</a:t>
            </a:r>
          </a:p>
          <a:p>
            <a:pPr lvl="1"/>
            <a:r>
              <a:rPr lang="en-US" altLang="ja-JP" dirty="0" smtClean="0"/>
              <a:t>RevCom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	Sep 16</a:t>
            </a:r>
          </a:p>
          <a:p>
            <a:pPr lvl="1"/>
            <a:r>
              <a:rPr lang="en-US" altLang="ja-JP" dirty="0" smtClean="0"/>
              <a:t>ANSI Approved				N/A</a:t>
            </a:r>
            <a:endParaRPr lang="en-US" altLang="ja-JP" dirty="0" smtClean="0">
              <a:hlinkClick r:id="rId3"/>
            </a:endParaRP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>
                <a:latin typeface="Times New Roman" pitchFamily="-65" charset="0"/>
              </a:rPr>
              <a:t>Slide </a:t>
            </a:r>
            <a:fld id="{D8ED85B9-6057-E848-AA14-8586BCE1CDB6}" type="slidenum">
              <a:rPr lang="en-US" altLang="ja-JP" smtClean="0">
                <a:latin typeface="Times New Roman" pitchFamily="-65" charset="0"/>
              </a:rPr>
              <a:pPr>
                <a:defRPr/>
              </a:pPr>
              <a:t>7</a:t>
            </a:fld>
            <a:endParaRPr lang="en-US" altLang="ja-JP" dirty="0" smtClean="0">
              <a:latin typeface="Times New Roman" pitchFamily="-65" charset="0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47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419100" y="1066800"/>
            <a:ext cx="7962900" cy="2362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>
                <a:solidFill>
                  <a:srgbClr val="FF0000"/>
                </a:solidFill>
              </a:rPr>
              <a:t>Approve the teleconference with 10days advanced notification before July meeting.</a:t>
            </a:r>
            <a:endParaRPr lang="ja-JP" altLang="en-US" dirty="0" smtClean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US" altLang="ja-JP" dirty="0" smtClean="0"/>
              <a:t>Duration 1.0 Hour</a:t>
            </a:r>
          </a:p>
          <a:p>
            <a:pPr lvl="1">
              <a:defRPr/>
            </a:pPr>
            <a:r>
              <a:rPr lang="en-US" altLang="ja-JP" dirty="0" smtClean="0"/>
              <a:t>Using WEB-EX that will be provided by Task Group Chair</a:t>
            </a:r>
          </a:p>
          <a:p>
            <a:pPr marL="457200" lvl="1" indent="0">
              <a:buNone/>
              <a:defRPr/>
            </a:pPr>
            <a:endParaRPr lang="en-US" altLang="ja-JP" dirty="0" smtClean="0"/>
          </a:p>
          <a:p>
            <a:pPr>
              <a:buNone/>
              <a:defRPr/>
            </a:pP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8</a:t>
            </a:fld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14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-Motion-deck </a:t>
            </a:r>
            <a:r>
              <a:rPr lang="en-US" altLang="ja-JP" dirty="0"/>
              <a:t>(</a:t>
            </a:r>
            <a:r>
              <a:rPr lang="en-US" altLang="ja-JP" dirty="0" smtClean="0"/>
              <a:t>11-13-1186/44)</a:t>
            </a:r>
            <a:endParaRPr lang="en-US" altLang="ja-JP" dirty="0"/>
          </a:p>
          <a:p>
            <a:pPr lvl="1"/>
            <a:r>
              <a:rPr lang="en-US" altLang="ja-JP" dirty="0">
                <a:hlinkClick r:id="rId2"/>
              </a:rPr>
              <a:t>https://</a:t>
            </a:r>
            <a:r>
              <a:rPr lang="en-US" altLang="ja-JP" dirty="0" smtClean="0">
                <a:hlinkClick r:id="rId2"/>
              </a:rPr>
              <a:t>mentor.ieee.org/802.11/dcn/13/11-13-1186-44-00ai-tgai-motion-deck.pptx</a:t>
            </a:r>
            <a:endParaRPr lang="en-US" altLang="ja-JP" dirty="0"/>
          </a:p>
          <a:p>
            <a:r>
              <a:rPr lang="en-US" altLang="ja-JP" dirty="0"/>
              <a:t>Comments from 1</a:t>
            </a:r>
            <a:r>
              <a:rPr lang="en-US" altLang="ja-JP" baseline="30000" dirty="0"/>
              <a:t>st</a:t>
            </a:r>
            <a:r>
              <a:rPr lang="en-US" altLang="ja-JP" dirty="0"/>
              <a:t>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SB </a:t>
            </a:r>
            <a:r>
              <a:rPr lang="en-US" altLang="ja-JP" dirty="0"/>
              <a:t>(</a:t>
            </a:r>
            <a:r>
              <a:rPr lang="en-US" altLang="ja-JP" dirty="0" smtClean="0"/>
              <a:t>11-16-0505/10)</a:t>
            </a:r>
          </a:p>
          <a:p>
            <a:pPr lvl="1"/>
            <a:r>
              <a:rPr lang="en-US" altLang="ja-JP" dirty="0" smtClean="0">
                <a:hlinkClick r:id="rId3"/>
              </a:rPr>
              <a:t>https</a:t>
            </a:r>
            <a:r>
              <a:rPr lang="en-US" altLang="ja-JP" dirty="0">
                <a:hlinkClick r:id="rId3"/>
              </a:rPr>
              <a:t>://</a:t>
            </a:r>
            <a:r>
              <a:rPr lang="en-US" altLang="ja-JP" dirty="0" smtClean="0">
                <a:hlinkClick r:id="rId3"/>
              </a:rPr>
              <a:t>mentor.ieee.org/802.11/dcn/16/11-16-0505-10-00ai-tgai-comments-from-sb-1st-recirc.xlsx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endParaRPr lang="en-US" altLang="ja-JP" dirty="0" smtClean="0"/>
          </a:p>
          <a:p>
            <a:pPr lvl="1"/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25497</TotalTime>
  <Words>462</Words>
  <Application>Microsoft Macintosh PowerPoint</Application>
  <PresentationFormat>画面に合わせる (4:3)</PresentationFormat>
  <Paragraphs>132</Paragraphs>
  <Slides>10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ＭＳ Ｐゴシック</vt:lpstr>
      <vt:lpstr>ＭＳ 明朝</vt:lpstr>
      <vt:lpstr>Times New Roman</vt:lpstr>
      <vt:lpstr>802-11-Submission</vt:lpstr>
      <vt:lpstr>IEEE 802.11TGai Closing Report</vt:lpstr>
      <vt:lpstr>Abstract</vt:lpstr>
      <vt:lpstr>IEEE 802.11 FILS TGai – May 2016 Waikoloa</vt:lpstr>
      <vt:lpstr>Accomplishments  TGai  1/2</vt:lpstr>
      <vt:lpstr>Accomplishments  TGai  2/2</vt:lpstr>
      <vt:lpstr>Plan for July</vt:lpstr>
      <vt:lpstr>Time line of TGai (No Change)</vt:lpstr>
      <vt:lpstr>Teleconference Schedule </vt:lpstr>
      <vt:lpstr>Reference</vt:lpstr>
      <vt:lpstr>Thanks to all who participated!</vt:lpstr>
    </vt:vector>
  </TitlesOfParts>
  <Manager/>
  <Company>Root Inc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 2013 Closing Report</dc:title>
  <dc:subject/>
  <dc:creator>Hiroshi Mano</dc:creator>
  <cp:keywords/>
  <dc:description/>
  <cp:lastModifiedBy>h.mano@every-sense.com</cp:lastModifiedBy>
  <cp:revision>565</cp:revision>
  <cp:lastPrinted>1998-02-10T13:28:06Z</cp:lastPrinted>
  <dcterms:created xsi:type="dcterms:W3CDTF">2015-03-12T17:19:52Z</dcterms:created>
  <dcterms:modified xsi:type="dcterms:W3CDTF">2016-05-20T05:43:13Z</dcterms:modified>
  <cp:category/>
</cp:coreProperties>
</file>