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3" r:id="rId5"/>
    <p:sldId id="284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6380" autoAdjust="0"/>
  </p:normalViewPr>
  <p:slideViewPr>
    <p:cSldViewPr>
      <p:cViewPr varScale="1">
        <p:scale>
          <a:sx n="46" d="100"/>
          <a:sy n="46" d="100"/>
        </p:scale>
        <p:origin x="1282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802.11-16/0739r0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May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May 2016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May 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2016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May 2016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r>
              <a:rPr lang="en-CA" dirty="0" smtClean="0"/>
              <a:t>Received about 70 submissions. Majority of the submission were requesting changes to the TG Specification Framework. Few submission were addressing comment resolution mainly of the PHY clause.</a:t>
            </a:r>
          </a:p>
          <a:p>
            <a:r>
              <a:rPr lang="en-CA" dirty="0" smtClean="0"/>
              <a:t>Agreed to terminate the Specification Framework process. The frame of reference is Draft D0.1.</a:t>
            </a:r>
          </a:p>
          <a:p>
            <a:pPr lvl="1"/>
            <a:r>
              <a:rPr lang="en-CA" dirty="0" smtClean="0"/>
              <a:t>Future submissions shall bring text to continue developing the TG draft</a:t>
            </a:r>
          </a:p>
          <a:p>
            <a:pPr lvl="1"/>
            <a:r>
              <a:rPr lang="en-CA" dirty="0" smtClean="0"/>
              <a:t>The TG Technical Editor is planning to generate draft D0.2 based on outcome of this meeting</a:t>
            </a:r>
          </a:p>
          <a:p>
            <a:r>
              <a:rPr lang="en-CA" dirty="0" smtClean="0"/>
              <a:t>Approved the resolutions of about 200 comments, most of them addressing the PHY clause</a:t>
            </a:r>
          </a:p>
          <a:p>
            <a:r>
              <a:rPr lang="en-CA" dirty="0" smtClean="0"/>
              <a:t>Revisited the timeline and accepted a new modified timeline – next slide.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772400" cy="1066800"/>
          </a:xfrm>
        </p:spPr>
        <p:txBody>
          <a:bodyPr/>
          <a:lstStyle/>
          <a:p>
            <a:r>
              <a:rPr lang="en-CA" altLang="zh-CN" dirty="0" smtClean="0"/>
              <a:t>Timeline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457200" y="1143000"/>
            <a:ext cx="4040188" cy="639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smtClean="0"/>
              <a:t>Current Timeline</a:t>
            </a:r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57200" y="1782763"/>
            <a:ext cx="4040188" cy="39512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kern="0" smtClean="0"/>
              <a:t>May 2014: start of the TG</a:t>
            </a:r>
          </a:p>
          <a:p>
            <a:r>
              <a:rPr lang="en-US" altLang="zh-CN" sz="2000" kern="0" smtClean="0"/>
              <a:t>Nov. 2014: First draft of the TG SFD was approved</a:t>
            </a:r>
          </a:p>
          <a:p>
            <a:r>
              <a:rPr lang="en-US" altLang="zh-CN" sz="2000" kern="0" smtClean="0"/>
              <a:t>Jan. 2016: proposed TG draft</a:t>
            </a:r>
          </a:p>
          <a:p>
            <a:r>
              <a:rPr lang="en-US" altLang="zh-CN" sz="2000" kern="0" smtClean="0"/>
              <a:t>March 2016: Draft D0.1 was approved and CC started</a:t>
            </a:r>
          </a:p>
          <a:p>
            <a:r>
              <a:rPr lang="en-US" altLang="zh-CN" sz="2000" kern="0" smtClean="0">
                <a:solidFill>
                  <a:srgbClr val="FF0000"/>
                </a:solidFill>
              </a:rPr>
              <a:t>July 2016: Draft 1.0 and WG letter ballot</a:t>
            </a:r>
          </a:p>
          <a:p>
            <a:r>
              <a:rPr lang="en-US" altLang="zh-CN" sz="2000" kern="0" smtClean="0"/>
              <a:t>March 2017: Draft 2.0 and recirculation</a:t>
            </a:r>
          </a:p>
          <a:p>
            <a:r>
              <a:rPr lang="en-US" altLang="zh-CN" sz="2000" kern="0" smtClean="0"/>
              <a:t>Jan 2018: Sponsor Ballot</a:t>
            </a:r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4645025" y="914400"/>
            <a:ext cx="4041775" cy="639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altLang="zh-CN" kern="0" smtClean="0"/>
              <a:t>Proposed Timeline</a:t>
            </a:r>
            <a:endParaRPr lang="zh-CN" altLang="zh-CN" kern="0" smtClean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645025" y="1447800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smtClean="0"/>
              <a:t>May 2014: start of the TG</a:t>
            </a:r>
          </a:p>
          <a:p>
            <a:r>
              <a:rPr lang="en-US" altLang="zh-CN" sz="1800" kern="0" smtClean="0"/>
              <a:t>Nov. 2014: First draft of the TG SFD was approved</a:t>
            </a:r>
          </a:p>
          <a:p>
            <a:r>
              <a:rPr lang="en-US" altLang="zh-CN" sz="1800" kern="0" smtClean="0"/>
              <a:t>Jan. 2016: proposed TG draft</a:t>
            </a:r>
          </a:p>
          <a:p>
            <a:r>
              <a:rPr lang="en-US" altLang="zh-CN" sz="1800" kern="0" smtClean="0"/>
              <a:t>March 2016: Draft D0.1 was approved and CC started</a:t>
            </a:r>
          </a:p>
          <a:p>
            <a:r>
              <a:rPr lang="en-US" altLang="zh-CN" sz="1800" kern="0" smtClean="0">
                <a:solidFill>
                  <a:srgbClr val="00B050"/>
                </a:solidFill>
              </a:rPr>
              <a:t>September 2016: Draft 1.0 and WG letter ballot</a:t>
            </a:r>
          </a:p>
          <a:p>
            <a:r>
              <a:rPr lang="en-US" altLang="zh-CN" sz="1800" kern="0" smtClean="0"/>
              <a:t>March 2017: Draft 2.0 and recirculation</a:t>
            </a:r>
          </a:p>
          <a:p>
            <a:r>
              <a:rPr lang="en-CA" altLang="zh-CN" sz="1800" kern="0" smtClean="0">
                <a:solidFill>
                  <a:srgbClr val="00B050"/>
                </a:solidFill>
              </a:rPr>
              <a:t>July 2017: MDR (Mandatory Document Review)</a:t>
            </a:r>
          </a:p>
          <a:p>
            <a:r>
              <a:rPr lang="en-CA" altLang="zh-CN" sz="1800" kern="0" smtClean="0">
                <a:solidFill>
                  <a:srgbClr val="00B050"/>
                </a:solidFill>
              </a:rPr>
              <a:t>November 2017: Formation of SB pool</a:t>
            </a:r>
            <a:endParaRPr lang="en-US" altLang="zh-CN" sz="1800" kern="0" smtClean="0">
              <a:solidFill>
                <a:srgbClr val="00B050"/>
              </a:solidFill>
            </a:endParaRPr>
          </a:p>
          <a:p>
            <a:r>
              <a:rPr lang="en-US" altLang="zh-CN" sz="1800" kern="0" smtClean="0"/>
              <a:t>March 2018: Sponsor Ballot</a:t>
            </a:r>
          </a:p>
          <a:p>
            <a:r>
              <a:rPr lang="en-CA" altLang="zh-CN" sz="1800" kern="0" smtClean="0"/>
              <a:t>December 2018: RevCom</a:t>
            </a:r>
            <a:endParaRPr lang="en-US" altLang="zh-CN" sz="1800" kern="0" smtClean="0"/>
          </a:p>
          <a:p>
            <a:endParaRPr lang="zh-CN" altLang="zh-CN" sz="1800" kern="0" smtClean="0"/>
          </a:p>
        </p:txBody>
      </p:sp>
    </p:spTree>
    <p:extLst>
      <p:ext uri="{BB962C8B-B14F-4D97-AF65-F5344CB8AC3E}">
        <p14:creationId xmlns:p14="http://schemas.microsoft.com/office/powerpoint/2010/main" val="36047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2016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2016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Continue with comment resolutions</a:t>
            </a:r>
            <a:endParaRPr lang="en-CA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2016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CA" altLang="zh-CN" dirty="0"/>
              <a:t>June (2, 16, 30), July 14		10:00 – 12:00 ET</a:t>
            </a:r>
          </a:p>
          <a:p>
            <a:r>
              <a:rPr lang="en-CA" altLang="zh-CN" dirty="0"/>
              <a:t>June  23, July 7, August 4	20:00 – 22:00 ET</a:t>
            </a:r>
            <a:endParaRPr lang="zh-CN" altLang="zh-CN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2388</TotalTime>
  <Words>400</Words>
  <Application>Microsoft Office PowerPoint</Application>
  <PresentationFormat>On-screen Show (4:3)</PresentationFormat>
  <Paragraphs>71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802-11-Submission</vt:lpstr>
      <vt:lpstr>Custom Design</vt:lpstr>
      <vt:lpstr>Document</vt:lpstr>
      <vt:lpstr>TGax May 2016 Closing Report</vt:lpstr>
      <vt:lpstr>Abstract</vt:lpstr>
      <vt:lpstr>Work Completed</vt:lpstr>
      <vt:lpstr>Timeline</vt:lpstr>
      <vt:lpstr>July 2016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340</cp:revision>
  <cp:lastPrinted>1998-02-10T13:28:06Z</cp:lastPrinted>
  <dcterms:created xsi:type="dcterms:W3CDTF">2008-11-13T20:03:38Z</dcterms:created>
  <dcterms:modified xsi:type="dcterms:W3CDTF">2016-05-19T21:49:22Z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1463686946</vt:lpwstr>
  </property>
</Properties>
</file>