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330" r:id="rId3"/>
    <p:sldId id="350" r:id="rId4"/>
    <p:sldId id="358" r:id="rId5"/>
    <p:sldId id="354" r:id="rId6"/>
    <p:sldId id="357" r:id="rId7"/>
    <p:sldId id="355" r:id="rId8"/>
    <p:sldId id="356" r:id="rId9"/>
    <p:sldId id="334" r:id="rId10"/>
  </p:sldIdLst>
  <p:sldSz cx="9144000" cy="6858000" type="screen4x3"/>
  <p:notesSz cx="6735763" cy="9866313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62" userDrawn="1">
          <p15:clr>
            <a:srgbClr val="A4A3A4"/>
          </p15:clr>
        </p15:guide>
        <p15:guide id="2" pos="2098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ma maggie" initials="mm" lastIdx="1" clrIdx="0">
    <p:extLst>
      <p:ext uri="{19B8F6BF-5375-455C-9EA6-DF929625EA0E}">
        <p15:presenceInfo xmlns:p15="http://schemas.microsoft.com/office/powerpoint/2012/main" userId="ecd3a4be1186f7fc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14" autoAdjust="0"/>
    <p:restoredTop sz="89112" autoAdjust="0"/>
  </p:normalViewPr>
  <p:slideViewPr>
    <p:cSldViewPr>
      <p:cViewPr varScale="1">
        <p:scale>
          <a:sx n="62" d="100"/>
          <a:sy n="62" d="100"/>
        </p:scale>
        <p:origin x="1234" y="53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49" d="100"/>
          <a:sy n="49" d="100"/>
        </p:scale>
        <p:origin x="2765" y="62"/>
      </p:cViewPr>
      <p:guideLst>
        <p:guide orient="horz" pos="3062"/>
        <p:guide pos="209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140" cy="49280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802.11-15/1081r0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15082" y="0"/>
            <a:ext cx="2919140" cy="49280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5/16/2016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1817"/>
            <a:ext cx="2919140" cy="49280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Jing Ma, NICT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15082" y="9371817"/>
            <a:ext cx="2919140" cy="49280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1"/>
            <a:ext cx="6735763" cy="98663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478976" y="102951"/>
            <a:ext cx="621454" cy="22446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802.11-15/1081r0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35333" y="102951"/>
            <a:ext cx="801877" cy="22446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909638" y="746125"/>
            <a:ext cx="4914900" cy="3686175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897485" y="4686753"/>
            <a:ext cx="4939252" cy="443865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204488" y="9552401"/>
            <a:ext cx="895942" cy="19239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Jing Ma, NICT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130403" y="9552400"/>
            <a:ext cx="496547" cy="38648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01643" y="9552401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03184" y="9550714"/>
            <a:ext cx="5329395" cy="16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29165" y="315602"/>
            <a:ext cx="5477434" cy="16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802.11-15/1081r0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Jing Ma, NICT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21086" y="745965"/>
            <a:ext cx="4493593" cy="368763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897485" y="4686753"/>
            <a:ext cx="4940793" cy="453992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802.11-15/1081r0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Jing Ma, NICT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03622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802.11-15/1081r0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Jing Ma, NICT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41089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802.11-15/1081r0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Jing Ma, NICT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03017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802.11-15/1081r0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Jing Ma, NICT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43245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802.11-15/1081r0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Jing Ma, NICT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030171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802.11-15/1081r0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Jing Ma, NICT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907416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802.11-15/1081r0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Jing Ma, NICT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072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マスター サブタイトルの書式設定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dirty="0" smtClean="0"/>
              <a:t>May,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Jing Ma, NICT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ja-JP" altLang="en-US" dirty="0" smtClean="0"/>
              <a:t>マスター タイトルの書式設定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Font typeface="Arial" panose="020B0604020202020204" pitchFamily="34" charset="0"/>
              <a:buChar char="•"/>
              <a:defRPr sz="2400">
                <a:latin typeface="+mn-lt"/>
              </a:defRPr>
            </a:lvl1pPr>
            <a:lvl2pPr marL="800100" indent="-342900">
              <a:buFont typeface="Times New Roman" panose="02020603050405020304" pitchFamily="18" charset="0"/>
              <a:buChar char="−"/>
              <a:defRPr>
                <a:latin typeface="+mn-lt"/>
                <a:ea typeface="+mj-ea"/>
              </a:defRPr>
            </a:lvl2pPr>
            <a:lvl3pPr marL="1200150" indent="-285750">
              <a:buFont typeface="Arial" panose="020B0604020202020204" pitchFamily="34" charset="0"/>
              <a:buChar char="•"/>
              <a:defRPr>
                <a:latin typeface="+mn-lt"/>
              </a:defRPr>
            </a:lvl3pPr>
            <a:lvl4pPr marL="1371600" indent="0">
              <a:buFont typeface="Wingdings" panose="05000000000000000000" pitchFamily="2" charset="2"/>
              <a:buNone/>
              <a:defRPr>
                <a:latin typeface="+mn-lt"/>
              </a:defRPr>
            </a:lvl4pPr>
            <a:lvl5pPr marL="1828800" indent="0">
              <a:buFont typeface="Wingdings" panose="05000000000000000000" pitchFamily="2" charset="2"/>
              <a:buNone/>
              <a:defRPr>
                <a:latin typeface="+mn-lt"/>
              </a:defRPr>
            </a:lvl5pPr>
          </a:lstStyle>
          <a:p>
            <a:pPr lvl="0"/>
            <a:r>
              <a:rPr lang="ja-JP" altLang="en-US" dirty="0" smtClean="0"/>
              <a:t>マスター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  <a:endParaRPr lang="en-GB" dirty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ja-JP" dirty="0" smtClean="0"/>
              <a:t>May, 2016</a:t>
            </a:r>
            <a:endParaRPr lang="en-GB" dirty="0"/>
          </a:p>
        </p:txBody>
      </p:sp>
      <p:sp>
        <p:nvSpPr>
          <p:cNvPr id="7" name="フッター プレースホルダー 6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Jing Ma, NICT</a:t>
            </a:r>
            <a:endParaRPr lang="en-GB" dirty="0"/>
          </a:p>
        </p:txBody>
      </p:sp>
      <p:sp>
        <p:nvSpPr>
          <p:cNvPr id="8" name="スライド番号プレースホルダー 7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dirty="0" smtClean="0"/>
              <a:t>May,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Jing Ma, NICT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dirty="0" smtClean="0"/>
              <a:t>May, 2016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Jing Ma, NICT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2218904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ja-JP" dirty="0" smtClean="0"/>
              <a:t>May, 2016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Jing Ma, NICT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dirty="0" smtClean="0"/>
              <a:t>May, 2016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Jing Ma, NICT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dirty="0" smtClean="0"/>
              <a:t>May, 2016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Jing Ma, NICT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dirty="0" smtClean="0"/>
              <a:t>May,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Jing Ma, NICT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dirty="0" smtClean="0"/>
              <a:t>May,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Jing Ma, NICT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outline text format</a:t>
            </a:r>
          </a:p>
          <a:p>
            <a:pPr lvl="1"/>
            <a:r>
              <a:rPr lang="en-GB" dirty="0" smtClean="0"/>
              <a:t>Second Outline Level</a:t>
            </a:r>
          </a:p>
          <a:p>
            <a:pPr lvl="2"/>
            <a:r>
              <a:rPr lang="en-GB" dirty="0" smtClean="0"/>
              <a:t>Third Outline Level</a:t>
            </a:r>
          </a:p>
          <a:p>
            <a:pPr lvl="3"/>
            <a:r>
              <a:rPr lang="en-GB" dirty="0" smtClean="0"/>
              <a:t>Fourth Outline Level</a:t>
            </a:r>
          </a:p>
          <a:p>
            <a:pPr lvl="4"/>
            <a:r>
              <a:rPr lang="en-GB" dirty="0" smtClean="0"/>
              <a:t>Fifth Outline Level</a:t>
            </a:r>
          </a:p>
          <a:p>
            <a:pPr lvl="4"/>
            <a:r>
              <a:rPr lang="en-GB" dirty="0" smtClean="0"/>
              <a:t>Sixth Outline Level</a:t>
            </a:r>
          </a:p>
          <a:p>
            <a:pPr lvl="4"/>
            <a:r>
              <a:rPr lang="en-GB" dirty="0" smtClean="0"/>
              <a:t>Seventh Outline Level</a:t>
            </a:r>
          </a:p>
          <a:p>
            <a:pPr lvl="4"/>
            <a:r>
              <a:rPr lang="en-GB" dirty="0" smtClean="0"/>
              <a:t>Eighth Outline Level</a:t>
            </a:r>
          </a:p>
          <a:p>
            <a:pPr lvl="4"/>
            <a:r>
              <a:rPr lang="en-GB" dirty="0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 dirty="0" smtClean="0"/>
              <a:t>May, 2016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Jing Ma, NICT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802.11-16/0662r0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ja-JP" dirty="0" smtClean="0"/>
              <a:t>May, 2016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Jing Ma, NICT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304354" y="691417"/>
            <a:ext cx="8350696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800" dirty="0" smtClean="0"/>
              <a:t>Further consideration on channel access </a:t>
            </a:r>
            <a:r>
              <a:rPr lang="en-GB" sz="2800" dirty="0" smtClean="0">
                <a:solidFill>
                  <a:schemeClr val="tx1"/>
                </a:solidFill>
              </a:rPr>
              <a:t>rule to facilitate MU transmission o</a:t>
            </a:r>
            <a:r>
              <a:rPr lang="en-GB" sz="2800" dirty="0" smtClean="0"/>
              <a:t>pportunity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701067"/>
            <a:ext cx="7772400" cy="396875"/>
          </a:xfrm>
          <a:ln/>
        </p:spPr>
        <p:txBody>
          <a:bodyPr/>
          <a:lstStyle/>
          <a:p>
            <a:pPr marL="0" indent="0" algn="ctr">
              <a:spcBef>
                <a:spcPts val="500"/>
              </a:spcBef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 smtClean="0"/>
              <a:t>Date:2016-05-17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60622937"/>
              </p:ext>
            </p:extLst>
          </p:nvPr>
        </p:nvGraphicFramePr>
        <p:xfrm>
          <a:off x="517525" y="2281238"/>
          <a:ext cx="7997825" cy="300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09" name="Document" r:id="rId4" imgW="8255000" imgH="3098800" progId="Word.Document.8">
                  <p:embed/>
                </p:oleObj>
              </mc:Choice>
              <mc:Fallback>
                <p:oleObj name="Document" r:id="rId4" imgW="8255000" imgH="3098800" progId="Word.Document.8">
                  <p:embed/>
                  <p:pic>
                    <p:nvPicPr>
                      <p:cNvPr id="0" name="Picture 2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7525" y="2281238"/>
                        <a:ext cx="7997825" cy="3006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710" y="1693167"/>
            <a:ext cx="9001794" cy="3896073"/>
          </a:xfrm>
          <a:ln>
            <a:noFill/>
          </a:ln>
        </p:spPr>
        <p:txBody>
          <a:bodyPr>
            <a:noAutofit/>
          </a:bodyPr>
          <a:lstStyle/>
          <a:p>
            <a:pPr lvl="0"/>
            <a:r>
              <a:rPr lang="en-US" altLang="ja-JP" dirty="0" smtClean="0"/>
              <a:t>As specified in 11ax</a:t>
            </a:r>
            <a:r>
              <a:rPr lang="en-US" altLang="ja-JP" dirty="0" smtClean="0">
                <a:solidFill>
                  <a:schemeClr val="tx1"/>
                </a:solidFill>
              </a:rPr>
              <a:t>, MU operation is </a:t>
            </a:r>
            <a:r>
              <a:rPr lang="en-US" altLang="ja-JP" dirty="0" smtClean="0"/>
              <a:t>crucial to improve the channel efficiency and BSS throughput</a:t>
            </a:r>
          </a:p>
          <a:p>
            <a:pPr lvl="0"/>
            <a:r>
              <a:rPr lang="en-US" altLang="ja-JP" dirty="0" smtClean="0"/>
              <a:t>And, HE MU operations have been specified in 11ax draft 0.1[1]</a:t>
            </a:r>
          </a:p>
          <a:p>
            <a:pPr lvl="1"/>
            <a:r>
              <a:rPr lang="en-US" altLang="ja-JP" dirty="0" smtClean="0"/>
              <a:t> AP initiates MU DL/UL transmission</a:t>
            </a:r>
          </a:p>
          <a:p>
            <a:pPr lvl="2"/>
            <a:r>
              <a:rPr lang="en-US" altLang="ja-JP" dirty="0" smtClean="0"/>
              <a:t>AP transmits simultaneously to one or more non-AP </a:t>
            </a:r>
            <a:r>
              <a:rPr lang="en-US" altLang="ja-JP" dirty="0" err="1" smtClean="0"/>
              <a:t>STAs</a:t>
            </a:r>
            <a:r>
              <a:rPr lang="en-US" altLang="ja-JP" dirty="0" smtClean="0"/>
              <a:t> using MU DL transmission.</a:t>
            </a:r>
          </a:p>
          <a:p>
            <a:pPr lvl="2"/>
            <a:r>
              <a:rPr lang="en-US" altLang="ja-JP" dirty="0" smtClean="0"/>
              <a:t>AP initiates trigger frame to solicit immediate simultaneous response frames using HE trigger-based PPDU format from one or more non-AP </a:t>
            </a:r>
            <a:r>
              <a:rPr lang="en-US" altLang="ja-JP" dirty="0" err="1" smtClean="0"/>
              <a:t>STAs</a:t>
            </a:r>
            <a:r>
              <a:rPr lang="en-US" altLang="ja-JP" dirty="0" smtClean="0"/>
              <a:t> in MU UL transmission.</a:t>
            </a:r>
          </a:p>
          <a:p>
            <a:pPr marL="0" indent="0">
              <a:buNone/>
            </a:pPr>
            <a:endParaRPr lang="ja-JP" altLang="ja-JP" sz="1800" dirty="0" smtClean="0"/>
          </a:p>
          <a:p>
            <a:endParaRPr lang="en-US" altLang="ja-JP" dirty="0" smtClean="0"/>
          </a:p>
          <a:p>
            <a:pPr lvl="1">
              <a:spcBef>
                <a:spcPts val="1200"/>
              </a:spcBef>
            </a:pPr>
            <a:endParaRPr lang="en-US" altLang="ja-JP" sz="1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594032" y="6475413"/>
            <a:ext cx="1949893" cy="184666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 smtClean="0"/>
              <a:t>Jing Ma, NICT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7" name="Date Placeholder 5"/>
          <p:cNvSpPr>
            <a:spLocks noGrp="1"/>
          </p:cNvSpPr>
          <p:nvPr>
            <p:ph type="dt" sz="half" idx="10"/>
          </p:nvPr>
        </p:nvSpPr>
        <p:spPr>
          <a:xfrm>
            <a:off x="696912" y="332601"/>
            <a:ext cx="1786856" cy="288087"/>
          </a:xfrm>
          <a:prstGeom prst="rect">
            <a:avLst/>
          </a:prstGeom>
        </p:spPr>
        <p:txBody>
          <a:bodyPr/>
          <a:lstStyle/>
          <a:p>
            <a:r>
              <a:rPr lang="en-US" altLang="ja-JP" dirty="0"/>
              <a:t>May, 2016</a:t>
            </a:r>
            <a:endParaRPr lang="en-GB" altLang="ja-JP" dirty="0"/>
          </a:p>
        </p:txBody>
      </p:sp>
    </p:spTree>
    <p:extLst>
      <p:ext uri="{BB962C8B-B14F-4D97-AF65-F5344CB8AC3E}">
        <p14:creationId xmlns:p14="http://schemas.microsoft.com/office/powerpoint/2010/main" val="3928543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Issue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28800"/>
            <a:ext cx="8964488" cy="3896073"/>
          </a:xfrm>
          <a:ln>
            <a:noFill/>
          </a:ln>
        </p:spPr>
        <p:txBody>
          <a:bodyPr>
            <a:noAutofit/>
          </a:bodyPr>
          <a:lstStyle/>
          <a:p>
            <a:r>
              <a:rPr lang="en-US" altLang="ja-JP" dirty="0" smtClean="0"/>
              <a:t>However, </a:t>
            </a:r>
            <a:r>
              <a:rPr lang="en-US" altLang="ja-JP" dirty="0"/>
              <a:t>in</a:t>
            </a:r>
            <a:r>
              <a:rPr lang="en-US" altLang="ja-JP" dirty="0" smtClean="0"/>
              <a:t> dense </a:t>
            </a:r>
            <a:r>
              <a:rPr lang="en-US" altLang="ja-JP" dirty="0"/>
              <a:t>deployed </a:t>
            </a:r>
            <a:r>
              <a:rPr lang="en-US" altLang="ja-JP" dirty="0" smtClean="0"/>
              <a:t>scenario, </a:t>
            </a:r>
            <a:r>
              <a:rPr lang="en-US" altLang="ja-JP" dirty="0"/>
              <a:t>such as SS3 (1 AP/ 30~40 STAs per </a:t>
            </a:r>
            <a:r>
              <a:rPr lang="en-US" altLang="ja-JP" dirty="0" smtClean="0"/>
              <a:t>BSS</a:t>
            </a:r>
            <a:r>
              <a:rPr lang="en-US" altLang="ja-JP" dirty="0" smtClean="0">
                <a:solidFill>
                  <a:schemeClr val="tx1"/>
                </a:solidFill>
              </a:rPr>
              <a:t>), AP has to compete with a large number of STAs to access channel and actually gets less chance accessing the channel to initiate MU DL/UL transmission.</a:t>
            </a:r>
          </a:p>
          <a:p>
            <a:pPr lvl="1"/>
            <a:r>
              <a:rPr lang="en-US" altLang="ja-JP" dirty="0" smtClean="0">
                <a:solidFill>
                  <a:srgbClr val="FF0000"/>
                </a:solidFill>
              </a:rPr>
              <a:t>(802.11 base line operation)</a:t>
            </a:r>
            <a:r>
              <a:rPr lang="en-US" altLang="ja-JP" dirty="0" smtClean="0">
                <a:solidFill>
                  <a:schemeClr val="tx1"/>
                </a:solidFill>
              </a:rPr>
              <a:t> An AP/STA shall invoke </a:t>
            </a:r>
            <a:r>
              <a:rPr lang="en-US" altLang="ja-JP" dirty="0" err="1" smtClean="0">
                <a:solidFill>
                  <a:schemeClr val="tx1"/>
                </a:solidFill>
              </a:rPr>
              <a:t>backoff</a:t>
            </a:r>
            <a:r>
              <a:rPr lang="en-US" altLang="ja-JP" dirty="0" smtClean="0">
                <a:solidFill>
                  <a:schemeClr val="tx1"/>
                </a:solidFill>
              </a:rPr>
              <a:t> procedure </a:t>
            </a:r>
            <a:r>
              <a:rPr lang="en-US" altLang="ja-JP" dirty="0" smtClean="0"/>
              <a:t>with the same </a:t>
            </a:r>
            <a:r>
              <a:rPr lang="en-US" altLang="ja-JP" dirty="0" err="1" smtClean="0"/>
              <a:t>backoff</a:t>
            </a:r>
            <a:r>
              <a:rPr lang="en-US" altLang="ja-JP" dirty="0" smtClean="0"/>
              <a:t> parameter values following an idle DIFS/EIFS period.</a:t>
            </a:r>
          </a:p>
          <a:p>
            <a:endParaRPr lang="en-US" altLang="ja-JP" dirty="0" smtClean="0"/>
          </a:p>
          <a:p>
            <a:endParaRPr lang="ja-JP" altLang="ja-JP" sz="1800" dirty="0"/>
          </a:p>
          <a:p>
            <a:endParaRPr lang="en-US" altLang="ja-JP" dirty="0" smtClean="0"/>
          </a:p>
          <a:p>
            <a:pPr lvl="1">
              <a:spcBef>
                <a:spcPts val="1200"/>
              </a:spcBef>
            </a:pPr>
            <a:endParaRPr lang="en-US" altLang="ja-JP" sz="1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594032" y="6475413"/>
            <a:ext cx="1949893" cy="184666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 smtClean="0"/>
              <a:t>Jing Ma, NICT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7" name="Date Placeholder 5"/>
          <p:cNvSpPr>
            <a:spLocks noGrp="1"/>
          </p:cNvSpPr>
          <p:nvPr>
            <p:ph type="dt" sz="half" idx="10"/>
          </p:nvPr>
        </p:nvSpPr>
        <p:spPr>
          <a:xfrm>
            <a:off x="696912" y="332601"/>
            <a:ext cx="1786856" cy="288087"/>
          </a:xfrm>
          <a:prstGeom prst="rect">
            <a:avLst/>
          </a:prstGeom>
        </p:spPr>
        <p:txBody>
          <a:bodyPr/>
          <a:lstStyle/>
          <a:p>
            <a:r>
              <a:rPr lang="en-US" altLang="ja-JP" dirty="0"/>
              <a:t>May, 2016</a:t>
            </a:r>
            <a:endParaRPr lang="en-GB" altLang="ja-JP" dirty="0"/>
          </a:p>
        </p:txBody>
      </p:sp>
    </p:spTree>
    <p:extLst>
      <p:ext uri="{BB962C8B-B14F-4D97-AF65-F5344CB8AC3E}">
        <p14:creationId xmlns:p14="http://schemas.microsoft.com/office/powerpoint/2010/main" val="818912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Proposal</a:t>
            </a:r>
            <a:r>
              <a:rPr lang="en-US" dirty="0"/>
              <a:t> </a:t>
            </a:r>
            <a:r>
              <a:rPr lang="en-US" altLang="ja-JP" dirty="0"/>
              <a:t>–</a:t>
            </a:r>
            <a:r>
              <a:rPr lang="en-US" dirty="0" smtClean="0"/>
              <a:t>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837183"/>
            <a:ext cx="8892480" cy="3896073"/>
          </a:xfrm>
        </p:spPr>
        <p:txBody>
          <a:bodyPr>
            <a:noAutofit/>
          </a:bodyPr>
          <a:lstStyle/>
          <a:p>
            <a:r>
              <a:rPr lang="en-US" altLang="ja-JP" dirty="0" smtClean="0"/>
              <a:t>We propose increase AP’s probability to access channel by reducing the </a:t>
            </a:r>
            <a:r>
              <a:rPr lang="en-US" altLang="ja-JP" dirty="0" err="1" smtClean="0"/>
              <a:t>backoff</a:t>
            </a:r>
            <a:r>
              <a:rPr lang="en-US" altLang="ja-JP" dirty="0" smtClean="0"/>
              <a:t> window.</a:t>
            </a:r>
          </a:p>
          <a:p>
            <a:pPr lvl="1"/>
            <a:r>
              <a:rPr lang="en-US" altLang="ja-JP" dirty="0" smtClean="0"/>
              <a:t>For example, let AP’s random() function has smaller range. Reducing </a:t>
            </a:r>
            <a:r>
              <a:rPr lang="en-US" altLang="ja-JP" dirty="0" err="1" smtClean="0"/>
              <a:t>CWmin</a:t>
            </a:r>
            <a:r>
              <a:rPr lang="en-US" altLang="ja-JP" dirty="0" smtClean="0"/>
              <a:t> and </a:t>
            </a:r>
            <a:r>
              <a:rPr lang="en-US" altLang="ja-JP" dirty="0" err="1" smtClean="0"/>
              <a:t>CWmax</a:t>
            </a:r>
            <a:r>
              <a:rPr lang="en-US" altLang="ja-JP" dirty="0" smtClean="0"/>
              <a:t> provides AP with small initial CW </a:t>
            </a:r>
            <a:r>
              <a:rPr lang="en-US" altLang="ja-JP" dirty="0" err="1" smtClean="0"/>
              <a:t>backoff</a:t>
            </a:r>
            <a:r>
              <a:rPr lang="en-US" altLang="ja-JP" dirty="0" smtClean="0"/>
              <a:t> window.  </a:t>
            </a:r>
          </a:p>
          <a:p>
            <a:pPr lvl="1">
              <a:spcBef>
                <a:spcPts val="1200"/>
              </a:spcBef>
            </a:pPr>
            <a:endParaRPr lang="en-US" altLang="ja-JP" sz="1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594032" y="6475413"/>
            <a:ext cx="1949893" cy="184666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Jing Ma, NICT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ja-JP" dirty="0"/>
              <a:t>May, 2016</a:t>
            </a:r>
            <a:endParaRPr lang="en-GB" altLang="ja-JP" dirty="0"/>
          </a:p>
        </p:txBody>
      </p:sp>
    </p:spTree>
    <p:extLst>
      <p:ext uri="{BB962C8B-B14F-4D97-AF65-F5344CB8AC3E}">
        <p14:creationId xmlns:p14="http://schemas.microsoft.com/office/powerpoint/2010/main" val="1135059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Proposal –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556792"/>
            <a:ext cx="8892480" cy="3896073"/>
          </a:xfrm>
        </p:spPr>
        <p:txBody>
          <a:bodyPr>
            <a:noAutofit/>
          </a:bodyPr>
          <a:lstStyle/>
          <a:p>
            <a:r>
              <a:rPr lang="en-US" altLang="ja-JP" dirty="0"/>
              <a:t>To further facilitate UL MU transmission, AP shall set trigger </a:t>
            </a:r>
            <a:r>
              <a:rPr lang="en-US" altLang="ja-JP" dirty="0" smtClean="0"/>
              <a:t>frame / MPDU</a:t>
            </a:r>
            <a:r>
              <a:rPr lang="ja-JP" altLang="en-US" dirty="0" smtClean="0"/>
              <a:t> </a:t>
            </a:r>
            <a:r>
              <a:rPr lang="en-US" altLang="ja-JP" dirty="0" smtClean="0"/>
              <a:t>with </a:t>
            </a:r>
            <a:r>
              <a:rPr lang="en-US" altLang="ja-JP" dirty="0"/>
              <a:t>trigger information / A-MPDU with trigger </a:t>
            </a:r>
            <a:r>
              <a:rPr lang="en-US" altLang="ja-JP" dirty="0" smtClean="0"/>
              <a:t>frame </a:t>
            </a:r>
            <a:r>
              <a:rPr lang="en-US" altLang="ja-JP" dirty="0"/>
              <a:t>to access category AC_VO </a:t>
            </a:r>
            <a:r>
              <a:rPr lang="en-US" altLang="ja-JP" dirty="0" smtClean="0"/>
              <a:t>.</a:t>
            </a:r>
          </a:p>
          <a:p>
            <a:pPr marL="0" indent="0">
              <a:buNone/>
            </a:pPr>
            <a:r>
              <a:rPr lang="ja-JP" altLang="en-US" dirty="0" smtClean="0"/>
              <a:t>⇒ </a:t>
            </a:r>
            <a:r>
              <a:rPr lang="en-US" altLang="ja-JP" u="sng" dirty="0" smtClean="0"/>
              <a:t>resolution for CID 799 </a:t>
            </a:r>
            <a:endParaRPr lang="en-US" altLang="ja-JP" u="sng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594032" y="6475413"/>
            <a:ext cx="1949893" cy="184666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Jing Ma, NICT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ja-JP" dirty="0"/>
              <a:t>May, 2016</a:t>
            </a:r>
            <a:endParaRPr lang="en-GB" altLang="ja-JP" dirty="0"/>
          </a:p>
        </p:txBody>
      </p:sp>
    </p:spTree>
    <p:extLst>
      <p:ext uri="{BB962C8B-B14F-4D97-AF65-F5344CB8AC3E}">
        <p14:creationId xmlns:p14="http://schemas.microsoft.com/office/powerpoint/2010/main" val="2202277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Proposal - 3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676400"/>
            <a:ext cx="8892480" cy="4648200"/>
          </a:xfrm>
        </p:spPr>
        <p:txBody>
          <a:bodyPr>
            <a:noAutofit/>
          </a:bodyPr>
          <a:lstStyle/>
          <a:p>
            <a:r>
              <a:rPr lang="en-US" altLang="ja-JP" dirty="0" smtClean="0">
                <a:solidFill>
                  <a:schemeClr val="tx1"/>
                </a:solidFill>
              </a:rPr>
              <a:t>To increase AP’s transmission opportunity, AP should be allowed to use a set of EDCA parameter with values smaller than it advertises to the STAs in its BSS.</a:t>
            </a:r>
          </a:p>
          <a:p>
            <a:pPr lvl="1"/>
            <a:r>
              <a:rPr lang="en-US" altLang="ja-JP" dirty="0" smtClean="0"/>
              <a:t>Current channel access mechanism allows AP to set different EDCA parameters for non-AP STA [2]</a:t>
            </a:r>
            <a:endParaRPr lang="en-US" altLang="ja-JP" strike="sngStrike" dirty="0" smtClean="0"/>
          </a:p>
          <a:p>
            <a:pPr lvl="2"/>
            <a:r>
              <a:rPr lang="en-US" altLang="ja-JP" u="sng" dirty="0" smtClean="0"/>
              <a:t>In 802.11 baseline</a:t>
            </a:r>
            <a:r>
              <a:rPr lang="en-US" altLang="ja-JP" dirty="0" smtClean="0"/>
              <a:t>, </a:t>
            </a:r>
          </a:p>
          <a:p>
            <a:pPr lvl="3"/>
            <a:r>
              <a:rPr lang="en-US" altLang="ja-JP" dirty="0" smtClean="0"/>
              <a:t>The </a:t>
            </a:r>
            <a:r>
              <a:rPr lang="en-US" altLang="ja-JP" dirty="0" err="1"/>
              <a:t>QoS</a:t>
            </a:r>
            <a:r>
              <a:rPr lang="en-US" altLang="ja-JP" dirty="0"/>
              <a:t> AP shall announce the EDCA parameters in selected Beacon frames and in all Probe Response </a:t>
            </a:r>
            <a:r>
              <a:rPr lang="en-US" altLang="ja-JP" dirty="0" smtClean="0"/>
              <a:t>and (</a:t>
            </a:r>
            <a:r>
              <a:rPr lang="en-US" altLang="ja-JP" dirty="0"/>
              <a:t>Re)Association Response frames by the inclusion of the EDCA Parameter Set element using the </a:t>
            </a:r>
            <a:r>
              <a:rPr lang="en-US" altLang="ja-JP" dirty="0" smtClean="0"/>
              <a:t>information from </a:t>
            </a:r>
            <a:r>
              <a:rPr lang="en-US" altLang="ja-JP" dirty="0"/>
              <a:t>the MIB entries in dot11ECDATable. If no such element is received, the STAs shall use the </a:t>
            </a:r>
            <a:r>
              <a:rPr lang="en-US" altLang="ja-JP" dirty="0" smtClean="0"/>
              <a:t>default values </a:t>
            </a:r>
            <a:r>
              <a:rPr lang="en-US" altLang="ja-JP" dirty="0"/>
              <a:t>for the </a:t>
            </a:r>
            <a:r>
              <a:rPr lang="en-US" altLang="ja-JP" dirty="0" smtClean="0"/>
              <a:t>parameters.</a:t>
            </a:r>
          </a:p>
          <a:p>
            <a:pPr lvl="3"/>
            <a:r>
              <a:rPr lang="en-US" altLang="ja-JP" dirty="0"/>
              <a:t>The AP may use a different set of EDCA parameter values than it advertises to the STAs in its </a:t>
            </a:r>
            <a:r>
              <a:rPr lang="en-US" altLang="ja-JP" dirty="0" smtClean="0"/>
              <a:t>BSS</a:t>
            </a:r>
          </a:p>
          <a:p>
            <a:pPr marL="0" indent="0">
              <a:buNone/>
            </a:pPr>
            <a:r>
              <a:rPr lang="ja-JP" altLang="en-US" dirty="0"/>
              <a:t>⇒ </a:t>
            </a:r>
            <a:r>
              <a:rPr lang="en-US" altLang="ja-JP" u="sng" dirty="0"/>
              <a:t>resolution for CID 799 </a:t>
            </a:r>
          </a:p>
          <a:p>
            <a:endParaRPr lang="en-US" altLang="ja-JP" dirty="0"/>
          </a:p>
          <a:p>
            <a:pPr lvl="1">
              <a:spcBef>
                <a:spcPts val="1200"/>
              </a:spcBef>
            </a:pPr>
            <a:endParaRPr lang="en-US" altLang="ja-JP" sz="1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594032" y="6475413"/>
            <a:ext cx="1949893" cy="184666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Jing Ma, NICT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ja-JP" dirty="0"/>
              <a:t>May, 2016</a:t>
            </a:r>
            <a:endParaRPr lang="en-GB" altLang="ja-JP" dirty="0"/>
          </a:p>
        </p:txBody>
      </p:sp>
    </p:spTree>
    <p:extLst>
      <p:ext uri="{BB962C8B-B14F-4D97-AF65-F5344CB8AC3E}">
        <p14:creationId xmlns:p14="http://schemas.microsoft.com/office/powerpoint/2010/main" val="1135059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837183"/>
            <a:ext cx="8892480" cy="3896073"/>
          </a:xfrm>
        </p:spPr>
        <p:txBody>
          <a:bodyPr>
            <a:noAutofit/>
          </a:bodyPr>
          <a:lstStyle/>
          <a:p>
            <a:r>
              <a:rPr lang="en-US" altLang="ja-JP" dirty="0"/>
              <a:t>Do you agree to add to the following to 11ax TG SFD </a:t>
            </a:r>
            <a:r>
              <a:rPr lang="en-US" altLang="ja-JP" dirty="0" smtClean="0"/>
              <a:t>(10.22 </a:t>
            </a:r>
            <a:r>
              <a:rPr lang="en-US" altLang="ja-JP" dirty="0"/>
              <a:t>HCF):</a:t>
            </a:r>
          </a:p>
          <a:p>
            <a:pPr lvl="1"/>
            <a:r>
              <a:rPr lang="en-US" altLang="ja-JP" dirty="0">
                <a:solidFill>
                  <a:schemeClr val="tx1"/>
                </a:solidFill>
              </a:rPr>
              <a:t>(Current </a:t>
            </a:r>
            <a:r>
              <a:rPr lang="en-US" altLang="ja-JP" dirty="0" smtClean="0">
                <a:solidFill>
                  <a:schemeClr val="tx1"/>
                </a:solidFill>
              </a:rPr>
              <a:t>in 802.11 baseline) </a:t>
            </a:r>
            <a:r>
              <a:rPr lang="en-US" altLang="ja-JP" dirty="0" err="1" smtClean="0">
                <a:solidFill>
                  <a:schemeClr val="tx1"/>
                </a:solidFill>
              </a:rPr>
              <a:t>BlockAckReq</a:t>
            </a:r>
            <a:r>
              <a:rPr lang="en-US" altLang="ja-JP" dirty="0" smtClean="0">
                <a:solidFill>
                  <a:schemeClr val="tx1"/>
                </a:solidFill>
              </a:rPr>
              <a:t> </a:t>
            </a:r>
            <a:r>
              <a:rPr lang="en-US" altLang="ja-JP" dirty="0">
                <a:solidFill>
                  <a:schemeClr val="tx1"/>
                </a:solidFill>
              </a:rPr>
              <a:t>and </a:t>
            </a:r>
            <a:r>
              <a:rPr lang="en-US" altLang="ja-JP" dirty="0" err="1">
                <a:solidFill>
                  <a:schemeClr val="tx1"/>
                </a:solidFill>
              </a:rPr>
              <a:t>BlockAck</a:t>
            </a:r>
            <a:r>
              <a:rPr lang="en-US" altLang="ja-JP" dirty="0">
                <a:solidFill>
                  <a:schemeClr val="tx1"/>
                </a:solidFill>
              </a:rPr>
              <a:t> frames shall be sent using the same access category as the corresponding </a:t>
            </a:r>
            <a:r>
              <a:rPr lang="en-US" altLang="ja-JP" dirty="0" err="1">
                <a:solidFill>
                  <a:schemeClr val="tx1"/>
                </a:solidFill>
              </a:rPr>
              <a:t>QoS</a:t>
            </a:r>
            <a:r>
              <a:rPr lang="en-US" altLang="ja-JP" dirty="0">
                <a:solidFill>
                  <a:schemeClr val="tx1"/>
                </a:solidFill>
              </a:rPr>
              <a:t> data frames. PS-Poll frames shall be sent using the access category AC_BE (to reduce the likelihood of collision following a Beacon frame) and are exempted from any and all restrictions on transmissions arising from admission control procedures. </a:t>
            </a:r>
            <a:r>
              <a:rPr lang="en-US" altLang="ja-JP" dirty="0" smtClean="0">
                <a:solidFill>
                  <a:schemeClr val="tx1"/>
                </a:solidFill>
              </a:rPr>
              <a:t>When </a:t>
            </a:r>
            <a:r>
              <a:rPr lang="en-US" altLang="ja-JP" dirty="0">
                <a:solidFill>
                  <a:schemeClr val="tx1"/>
                </a:solidFill>
              </a:rPr>
              <a:t>the first frame in a frame exchange sequence is an RTS or CTS frame, the RTS or CTS frame shall be transmitted using the access category of the corresponding </a:t>
            </a:r>
            <a:r>
              <a:rPr lang="en-US" altLang="ja-JP" dirty="0" err="1">
                <a:solidFill>
                  <a:schemeClr val="tx1"/>
                </a:solidFill>
              </a:rPr>
              <a:t>QoS</a:t>
            </a:r>
            <a:r>
              <a:rPr lang="en-US" altLang="ja-JP" dirty="0">
                <a:solidFill>
                  <a:schemeClr val="tx1"/>
                </a:solidFill>
              </a:rPr>
              <a:t> Data/</a:t>
            </a:r>
            <a:r>
              <a:rPr lang="en-US" altLang="ja-JP" dirty="0" err="1">
                <a:solidFill>
                  <a:schemeClr val="tx1"/>
                </a:solidFill>
              </a:rPr>
              <a:t>QoS</a:t>
            </a:r>
            <a:r>
              <a:rPr lang="en-US" altLang="ja-JP" dirty="0">
                <a:solidFill>
                  <a:schemeClr val="tx1"/>
                </a:solidFill>
              </a:rPr>
              <a:t> Null frame(s) or AC_VO for management frames. </a:t>
            </a:r>
            <a:r>
              <a:rPr lang="en-US" altLang="ja-JP" dirty="0" smtClean="0">
                <a:solidFill>
                  <a:srgbClr val="FF0000"/>
                </a:solidFill>
              </a:rPr>
              <a:t>(New for 11 ax) </a:t>
            </a:r>
            <a:r>
              <a:rPr lang="en-US" altLang="ja-JP" dirty="0">
                <a:solidFill>
                  <a:srgbClr val="00B0F0"/>
                </a:solidFill>
              </a:rPr>
              <a:t>T</a:t>
            </a:r>
            <a:r>
              <a:rPr lang="en-US" altLang="ja-JP" dirty="0" smtClean="0">
                <a:solidFill>
                  <a:srgbClr val="00B0F0"/>
                </a:solidFill>
              </a:rPr>
              <a:t>rigger frame / MPDU </a:t>
            </a:r>
            <a:r>
              <a:rPr lang="en-US" altLang="ja-JP" dirty="0">
                <a:solidFill>
                  <a:srgbClr val="00B0F0"/>
                </a:solidFill>
              </a:rPr>
              <a:t>with trigger information / A-MPDU with trigger </a:t>
            </a:r>
            <a:r>
              <a:rPr lang="en-US" altLang="ja-JP" dirty="0" smtClean="0">
                <a:solidFill>
                  <a:srgbClr val="00B0F0"/>
                </a:solidFill>
              </a:rPr>
              <a:t>frame shall </a:t>
            </a:r>
            <a:r>
              <a:rPr lang="en-US" altLang="ja-JP" dirty="0">
                <a:solidFill>
                  <a:srgbClr val="00B0F0"/>
                </a:solidFill>
              </a:rPr>
              <a:t>be sent using the access category </a:t>
            </a:r>
            <a:r>
              <a:rPr lang="en-US" altLang="ja-JP" dirty="0" smtClean="0">
                <a:solidFill>
                  <a:srgbClr val="00B0F0"/>
                </a:solidFill>
              </a:rPr>
              <a:t>AC_VO.</a:t>
            </a:r>
            <a:endParaRPr lang="en-US" altLang="ja-JP" dirty="0">
              <a:solidFill>
                <a:srgbClr val="00B0F0"/>
              </a:solidFill>
            </a:endParaRPr>
          </a:p>
          <a:p>
            <a:pPr lvl="1"/>
            <a:endParaRPr lang="en-US" altLang="ja-JP" dirty="0" smtClean="0"/>
          </a:p>
          <a:p>
            <a:pPr>
              <a:spcBef>
                <a:spcPts val="1200"/>
              </a:spcBef>
            </a:pPr>
            <a:endParaRPr lang="en-US" altLang="ja-JP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594032" y="6475413"/>
            <a:ext cx="1949893" cy="184666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Jing Ma, NICT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ja-JP" dirty="0"/>
              <a:t>May, 2016</a:t>
            </a:r>
            <a:endParaRPr lang="en-GB" altLang="ja-JP" dirty="0"/>
          </a:p>
        </p:txBody>
      </p:sp>
    </p:spTree>
    <p:extLst>
      <p:ext uri="{BB962C8B-B14F-4D97-AF65-F5344CB8AC3E}">
        <p14:creationId xmlns:p14="http://schemas.microsoft.com/office/powerpoint/2010/main" val="591173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837183"/>
            <a:ext cx="8892480" cy="3896073"/>
          </a:xfrm>
        </p:spPr>
        <p:txBody>
          <a:bodyPr>
            <a:noAutofit/>
          </a:bodyPr>
          <a:lstStyle/>
          <a:p>
            <a:r>
              <a:rPr lang="en-US" altLang="ja-JP" dirty="0"/>
              <a:t>Do you agree to add to the following to 11ax TG SFD </a:t>
            </a:r>
            <a:r>
              <a:rPr lang="en-US" altLang="ja-JP" dirty="0" smtClean="0"/>
              <a:t>(10.22 </a:t>
            </a:r>
            <a:r>
              <a:rPr lang="en-US" altLang="ja-JP" dirty="0"/>
              <a:t>HCF):</a:t>
            </a:r>
          </a:p>
          <a:p>
            <a:pPr lvl="1"/>
            <a:r>
              <a:rPr lang="en-US" altLang="ja-JP" dirty="0" smtClean="0">
                <a:solidFill>
                  <a:schemeClr val="tx1"/>
                </a:solidFill>
              </a:rPr>
              <a:t>(Current in 802.11 base line) </a:t>
            </a:r>
            <a:r>
              <a:rPr lang="en-US" altLang="ja-JP" dirty="0">
                <a:solidFill>
                  <a:schemeClr val="tx1"/>
                </a:solidFill>
              </a:rPr>
              <a:t>The AP may use a different set of EDCA parameter values than it advertises to the STAs in its </a:t>
            </a:r>
            <a:r>
              <a:rPr lang="en-US" altLang="ja-JP" dirty="0" smtClean="0">
                <a:solidFill>
                  <a:schemeClr val="tx1"/>
                </a:solidFill>
              </a:rPr>
              <a:t>BSS. </a:t>
            </a:r>
            <a:r>
              <a:rPr lang="en-US" altLang="ja-JP" dirty="0" smtClean="0">
                <a:solidFill>
                  <a:srgbClr val="FF0000"/>
                </a:solidFill>
              </a:rPr>
              <a:t>(New for 11ax) </a:t>
            </a:r>
            <a:r>
              <a:rPr lang="en-US" altLang="ja-JP" dirty="0" smtClean="0">
                <a:solidFill>
                  <a:srgbClr val="00B0F0"/>
                </a:solidFill>
              </a:rPr>
              <a:t>For HE MU transmission, the </a:t>
            </a:r>
            <a:r>
              <a:rPr lang="en-US" altLang="ja-JP" dirty="0">
                <a:solidFill>
                  <a:srgbClr val="00B0F0"/>
                </a:solidFill>
              </a:rPr>
              <a:t>AP </a:t>
            </a:r>
            <a:r>
              <a:rPr lang="en-US" altLang="ja-JP" dirty="0" smtClean="0">
                <a:solidFill>
                  <a:srgbClr val="00B0F0"/>
                </a:solidFill>
              </a:rPr>
              <a:t>should be allowed to </a:t>
            </a:r>
            <a:r>
              <a:rPr lang="en-US" altLang="ja-JP" dirty="0">
                <a:solidFill>
                  <a:srgbClr val="00B0F0"/>
                </a:solidFill>
              </a:rPr>
              <a:t>use </a:t>
            </a:r>
            <a:r>
              <a:rPr lang="en-US" altLang="ja-JP" dirty="0" smtClean="0">
                <a:solidFill>
                  <a:srgbClr val="00B0F0"/>
                </a:solidFill>
              </a:rPr>
              <a:t>a </a:t>
            </a:r>
            <a:r>
              <a:rPr lang="en-US" altLang="ja-JP" dirty="0">
                <a:solidFill>
                  <a:srgbClr val="00B0F0"/>
                </a:solidFill>
              </a:rPr>
              <a:t>set of EDCA parameter with smaller values than it advertises to the STAs in its BSS.</a:t>
            </a:r>
          </a:p>
          <a:p>
            <a:pPr lvl="1"/>
            <a:endParaRPr lang="en-US" altLang="ja-JP" dirty="0">
              <a:solidFill>
                <a:srgbClr val="00B0F0"/>
              </a:solidFill>
            </a:endParaRPr>
          </a:p>
          <a:p>
            <a:pPr lvl="1"/>
            <a:endParaRPr lang="en-US" altLang="ja-JP" dirty="0" smtClean="0"/>
          </a:p>
          <a:p>
            <a:pPr>
              <a:spcBef>
                <a:spcPts val="1200"/>
              </a:spcBef>
            </a:pPr>
            <a:endParaRPr lang="en-US" altLang="ja-JP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594032" y="6475413"/>
            <a:ext cx="1949893" cy="184666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Jing Ma, NICT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ja-JP" dirty="0"/>
              <a:t>May, 2016</a:t>
            </a:r>
            <a:endParaRPr lang="en-GB" altLang="ja-JP" dirty="0"/>
          </a:p>
        </p:txBody>
      </p:sp>
    </p:spTree>
    <p:extLst>
      <p:ext uri="{BB962C8B-B14F-4D97-AF65-F5344CB8AC3E}">
        <p14:creationId xmlns:p14="http://schemas.microsoft.com/office/powerpoint/2010/main" val="4116334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mtClean="0"/>
              <a:t>References</a:t>
            </a:r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Jing Ma, NICT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ja-JP" dirty="0"/>
              <a:t>May, 2016</a:t>
            </a:r>
            <a:endParaRPr lang="en-GB" altLang="ja-JP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251520" y="1837183"/>
            <a:ext cx="8892480" cy="3896073"/>
          </a:xfrm>
        </p:spPr>
        <p:txBody>
          <a:bodyPr>
            <a:no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altLang="ja-JP" sz="2000" dirty="0"/>
              <a:t>11-16/0024r1, Draft Specifications, March </a:t>
            </a:r>
            <a:r>
              <a:rPr lang="en-US" altLang="ja-JP" sz="2000" dirty="0" smtClean="0"/>
              <a:t>2016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ja-JP" sz="2000" dirty="0"/>
              <a:t>IEEE </a:t>
            </a:r>
            <a:r>
              <a:rPr lang="en-US" altLang="ja-JP" sz="2000" dirty="0" err="1"/>
              <a:t>std</a:t>
            </a:r>
            <a:r>
              <a:rPr lang="en-US" altLang="ja-JP" sz="2000" dirty="0"/>
              <a:t> 802.11, “IEEE Standard Part 11: Wireless LAN Medium Access </a:t>
            </a:r>
            <a:r>
              <a:rPr lang="en-US" altLang="ja-JP" sz="2000" dirty="0" smtClean="0"/>
              <a:t>Control (</a:t>
            </a:r>
            <a:r>
              <a:rPr lang="en-US" altLang="ja-JP" sz="2000" dirty="0"/>
              <a:t>MAC) and Physical Layer (PHY) Specifications” </a:t>
            </a:r>
            <a:r>
              <a:rPr lang="en-US" altLang="ja-JP" sz="2000" dirty="0" smtClean="0"/>
              <a:t>, 2012</a:t>
            </a:r>
            <a:endParaRPr lang="en-US" altLang="ja-JP" sz="2000" dirty="0"/>
          </a:p>
          <a:p>
            <a:pPr marL="457200" indent="-457200">
              <a:buFont typeface="+mj-lt"/>
              <a:buAutoNum type="arabicPeriod"/>
            </a:pPr>
            <a:endParaRPr lang="en-US" altLang="ja-JP" sz="2000" dirty="0"/>
          </a:p>
          <a:p>
            <a:pPr marL="457200" lvl="1" indent="0">
              <a:spcBef>
                <a:spcPts val="1200"/>
              </a:spcBef>
              <a:buNone/>
            </a:pPr>
            <a:endParaRPr lang="en-US" altLang="ja-JP" sz="1600" dirty="0"/>
          </a:p>
        </p:txBody>
      </p:sp>
    </p:spTree>
    <p:extLst>
      <p:ext uri="{BB962C8B-B14F-4D97-AF65-F5344CB8AC3E}">
        <p14:creationId xmlns:p14="http://schemas.microsoft.com/office/powerpoint/2010/main" val="1419951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kumimoji="1" dirty="0" err="1" smtClean="0">
            <a:solidFill>
              <a:schemeClr val="tx1"/>
            </a:solidFill>
          </a:defRPr>
        </a:defPPr>
      </a:lstStyle>
    </a:tx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17705</TotalTime>
  <Words>821</Words>
  <Application>Microsoft Office PowerPoint</Application>
  <PresentationFormat>画面に合わせる (4:3)</PresentationFormat>
  <Paragraphs>97</Paragraphs>
  <Slides>9</Slides>
  <Notes>8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9</vt:i4>
      </vt:variant>
    </vt:vector>
  </HeadingPairs>
  <TitlesOfParts>
    <vt:vector size="17" baseType="lpstr">
      <vt:lpstr>Arial Unicode MS</vt:lpstr>
      <vt:lpstr>ＭＳ Ｐゴシック</vt:lpstr>
      <vt:lpstr>MS Gothic</vt:lpstr>
      <vt:lpstr>Arial</vt:lpstr>
      <vt:lpstr>Times New Roman</vt:lpstr>
      <vt:lpstr>Wingdings</vt:lpstr>
      <vt:lpstr>Office テーマ</vt:lpstr>
      <vt:lpstr>Document</vt:lpstr>
      <vt:lpstr>Further consideration on channel access rule to facilitate MU transmission opportunity</vt:lpstr>
      <vt:lpstr>Background  </vt:lpstr>
      <vt:lpstr>Issue </vt:lpstr>
      <vt:lpstr>Proposal – 1</vt:lpstr>
      <vt:lpstr>Proposal – 2</vt:lpstr>
      <vt:lpstr>Proposal - 3</vt:lpstr>
      <vt:lpstr>SP 1</vt:lpstr>
      <vt:lpstr>SP 2</vt:lpstr>
      <vt:lpstr>References</vt:lpstr>
    </vt:vector>
  </TitlesOfParts>
  <Company>Intel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mama maggie</dc:creator>
  <cp:lastModifiedBy>maggie</cp:lastModifiedBy>
  <cp:revision>495</cp:revision>
  <cp:lastPrinted>2015-09-10T07:58:54Z</cp:lastPrinted>
  <dcterms:created xsi:type="dcterms:W3CDTF">2016-04-24T22:54:31Z</dcterms:created>
  <dcterms:modified xsi:type="dcterms:W3CDTF">2016-05-16T09:06:54Z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2039161657</vt:i4>
  </property>
  <property fmtid="{D5CDD505-2E9C-101B-9397-08002B2CF9AE}" pid="3" name="_NewReviewCycle">
    <vt:lpwstr/>
  </property>
  <property fmtid="{D5CDD505-2E9C-101B-9397-08002B2CF9AE}" pid="4" name="_EmailSubject">
    <vt:lpwstr>(majing) For Dallas meeting</vt:lpwstr>
  </property>
  <property fmtid="{D5CDD505-2E9C-101B-9397-08002B2CF9AE}" pid="5" name="_AuthorEmail">
    <vt:lpwstr>chaochun.wang@mediatek.com</vt:lpwstr>
  </property>
  <property fmtid="{D5CDD505-2E9C-101B-9397-08002B2CF9AE}" pid="6" name="_AuthorEmailDisplayName">
    <vt:lpwstr>ChaoChun Wang</vt:lpwstr>
  </property>
</Properties>
</file>