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17"/>
  </p:notesMasterIdLst>
  <p:handoutMasterIdLst>
    <p:handoutMasterId r:id="rId18"/>
  </p:handoutMasterIdLst>
  <p:sldIdLst>
    <p:sldId id="256" r:id="rId7"/>
    <p:sldId id="257" r:id="rId8"/>
    <p:sldId id="277" r:id="rId9"/>
    <p:sldId id="275" r:id="rId10"/>
    <p:sldId id="278" r:id="rId11"/>
    <p:sldId id="280" r:id="rId12"/>
    <p:sldId id="281" r:id="rId13"/>
    <p:sldId id="282" r:id="rId14"/>
    <p:sldId id="274" r:id="rId15"/>
    <p:sldId id="283" r:id="rId1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3" autoAdjust="0"/>
    <p:restoredTop sz="96047"/>
  </p:normalViewPr>
  <p:slideViewPr>
    <p:cSldViewPr snapToGrid="0">
      <p:cViewPr>
        <p:scale>
          <a:sx n="100" d="100"/>
          <a:sy n="100" d="100"/>
        </p:scale>
        <p:origin x="-1224" y="-87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3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802.11-16/571r0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Yu Wang et al., Ericsson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4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Yu Wang, Ericsson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802.11-16/571r0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Yu Wang, Ericsson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QoS Handling of Trigger Frame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37768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2016-05-04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319238"/>
              </p:ext>
            </p:extLst>
          </p:nvPr>
        </p:nvGraphicFramePr>
        <p:xfrm>
          <a:off x="523875" y="2495550"/>
          <a:ext cx="8248650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3" name="Document" r:id="rId4" imgW="8249468" imgH="3466524" progId="Word.Document.8">
                  <p:embed/>
                </p:oleObj>
              </mc:Choice>
              <mc:Fallback>
                <p:oleObj name="Document" r:id="rId4" imgW="8249468" imgH="346652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495550"/>
                        <a:ext cx="8248650" cy="345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153693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 S. Mangold et al., “Analysis of IEEE 802.11 for </a:t>
            </a:r>
            <a:r>
              <a:rPr lang="en-US" dirty="0" err="1"/>
              <a:t>QoS</a:t>
            </a:r>
            <a:r>
              <a:rPr lang="en-US" dirty="0"/>
              <a:t> Support in Wireless LANs,” Dec. 2003. IEEE Wireless </a:t>
            </a:r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Yu Wang, Ericsson</a:t>
            </a: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78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Yu Wang, Ericsson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477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The submission discusses the </a:t>
            </a:r>
            <a:r>
              <a:rPr lang="en-GB" dirty="0"/>
              <a:t>TF (Trigger </a:t>
            </a:r>
            <a:r>
              <a:rPr lang="en-GB" dirty="0" smtClean="0"/>
              <a:t>Frame) transmission handling in a QoS STA 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We identify two options to configure EDCA (Enhanced Distributed Channel Access) parameters for the TF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We identify two options to </a:t>
            </a:r>
            <a:r>
              <a:rPr lang="en-US" dirty="0" smtClean="0"/>
              <a:t>handle </a:t>
            </a:r>
            <a:r>
              <a:rPr lang="en-US" dirty="0"/>
              <a:t>backoff for TF transmission </a:t>
            </a:r>
            <a:r>
              <a:rPr lang="en-US" dirty="0" smtClean="0"/>
              <a:t>respect to the 802.11e framework</a:t>
            </a:r>
            <a:endParaRPr 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Yu Wang, Ericsson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477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Transmission Priority of TF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990975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When an AP transmit a TF that elicits an HE trigger-based PPDU, the TF competes for channel access with other STAs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If the TF is mapped to an AC in a QoS STA, it competes for channel access with the traffic of other ACs in the same STA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The transmission priority of the TF is decided by the EDCA parameters, e.g. IFS (Inter-Frame Spacing) and CW (Contention Window) size</a:t>
            </a:r>
          </a:p>
        </p:txBody>
      </p:sp>
    </p:spTree>
    <p:extLst>
      <p:ext uri="{BB962C8B-B14F-4D97-AF65-F5344CB8AC3E}">
        <p14:creationId xmlns:p14="http://schemas.microsoft.com/office/powerpoint/2010/main" val="15334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Yu Wang, Ericsson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477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EDCA Transmission Prioritization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09775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With EDCA, ACs have been specified in IEEE 802.11e with four priorities realized by different sensing duration before transmission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dirty="0" smtClean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QoS STAs certified with Wi-Fi Multimedia (WMM) support EDCA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460203"/>
              </p:ext>
            </p:extLst>
          </p:nvPr>
        </p:nvGraphicFramePr>
        <p:xfrm>
          <a:off x="1457325" y="423545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/>
                <a:gridCol w="2000250"/>
                <a:gridCol w="1857375"/>
                <a:gridCol w="11906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CWmin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CWmax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AIFSN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AC_BK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aCWmin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aCWmax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AC_BE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aCWmin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aCWmax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AC_VI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(aCWmin+1)/2-1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aCWmin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AC_VO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(aCWmin+1)/4-1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(aCWmin+1)/2-1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133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EDCA Parameters for 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Two options to configure EDCA parameters for the TF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Option 1: fixed EDCA parameters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It’s suggested to apply AC_VI parameters to prioritize TF for scheduled transmissions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Option 2: variable </a:t>
            </a:r>
            <a:r>
              <a:rPr lang="en-US" dirty="0"/>
              <a:t>EDCA parameters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TF may have the same priority as the traffic it solicits from one or multiple STAs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When the multiple STAs have different priorities, the TF should apply the parameters of the highest 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It’s TBD how an AP obtain the traffic priority knowledge from the STAs, e.g. by including such info in BSR (Buffer Status Report)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Yu Wang, Ericsson</a:t>
            </a: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06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802.11e Framework of Backoff Processes in One QoS 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905000"/>
            <a:ext cx="3790950" cy="41894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 a </a:t>
            </a:r>
            <a:r>
              <a:rPr lang="en-GB" dirty="0" smtClean="0"/>
              <a:t>QoS STA</a:t>
            </a:r>
            <a:r>
              <a:rPr lang="en-GB" dirty="0"/>
              <a:t>, each AC maintains an independent backoff </a:t>
            </a:r>
            <a:r>
              <a:rPr lang="en-GB" dirty="0" smtClean="0"/>
              <a:t>process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Different ACs compete for channel access with the independent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Yu Wang, Ericsson</a:t>
            </a: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9" t="32894" r="3325" b="5781"/>
          <a:stretch/>
        </p:blipFill>
        <p:spPr bwMode="auto">
          <a:xfrm>
            <a:off x="4543425" y="2105025"/>
            <a:ext cx="4267199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84262" y="508635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Figure source: [1]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02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 and AC Backoff Processes in a STA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Two options to handle backoff for TF transmission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Option 1: TF backoff in the 802.11e framework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By placing TF in one of the AC queues and follow the backoff procedures specified in 802.11e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Option 2: TF backoff out of the 802.11e framework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Once a STA decides to transmit a TF, it starts a dedicated backoff process with certain EDCA parameters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The backoff processes specified in 802.11e  halt until the TF is sent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Yu Wang, Ericsson</a:t>
            </a: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309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Two </a:t>
            </a:r>
            <a:r>
              <a:rPr lang="en-GB" dirty="0"/>
              <a:t>options </a:t>
            </a:r>
            <a:r>
              <a:rPr lang="en-GB" dirty="0" smtClean="0"/>
              <a:t>are identified to </a:t>
            </a:r>
            <a:r>
              <a:rPr lang="en-GB" dirty="0"/>
              <a:t>configure </a:t>
            </a:r>
            <a:r>
              <a:rPr lang="en-GB" dirty="0" smtClean="0"/>
              <a:t>EDCA parameters </a:t>
            </a:r>
            <a:r>
              <a:rPr lang="en-GB" dirty="0"/>
              <a:t>for </a:t>
            </a:r>
            <a:r>
              <a:rPr lang="en-GB" dirty="0" smtClean="0"/>
              <a:t>TF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Fixed or variable EDCA parameters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Two </a:t>
            </a:r>
            <a:r>
              <a:rPr lang="en-GB" dirty="0"/>
              <a:t>options </a:t>
            </a:r>
            <a:r>
              <a:rPr lang="en-GB" dirty="0" smtClean="0"/>
              <a:t>are identified to </a:t>
            </a:r>
            <a:r>
              <a:rPr lang="en-US" dirty="0"/>
              <a:t>handle backoff for TF transmission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In or out of the 802.11e </a:t>
            </a:r>
            <a:r>
              <a:rPr lang="en-US" dirty="0"/>
              <a:t>framework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Yu Wang, Ericsson</a:t>
            </a: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114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TGax</a:t>
            </a:r>
            <a:r>
              <a:rPr lang="en-US" dirty="0" smtClean="0">
                <a:solidFill>
                  <a:schemeClr val="tx1"/>
                </a:solidFill>
              </a:rPr>
              <a:t> should decide whether fixed or variable EDCA parameters are applied to the TF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TGax</a:t>
            </a:r>
            <a:r>
              <a:rPr lang="en-US" dirty="0" smtClean="0">
                <a:solidFill>
                  <a:schemeClr val="tx1"/>
                </a:solidFill>
              </a:rPr>
              <a:t> should decide whether TF backoff process in a QoS STA is in or out of the 802.11e framework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1CD163DD-D5E7-41DA-95F2-71530C24F8C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Yu Wang, Ericsson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6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riCOLL Docs" ma:contentTypeID="0x010100BB337192E63E44A7A744CE7393F41F4E005E1FC8A6FAA4D54893A4DA807756C4D1" ma:contentTypeVersion="3" ma:contentTypeDescription="EriCOLL Document Content Type" ma:contentTypeScope="" ma:versionID="5c2bff0d66ead4b707bb4962815a2ba8">
  <xsd:schema xmlns:xsd="http://www.w3.org/2001/XMLSchema" xmlns:xs="http://www.w3.org/2001/XMLSchema" xmlns:p="http://schemas.microsoft.com/office/2006/metadata/properties" xmlns:ns2="08b2df90-05d3-4030-90d4-c9feeb4a1cd9" xmlns:ns3="fb4050a4-637c-4513-a9e2-f3546918e5c9" targetNamespace="http://schemas.microsoft.com/office/2006/metadata/properties" ma:root="true" ma:fieldsID="5f55e1a68e358f3914c8f56bd39fda2d" ns2:_="" ns3:_="">
    <xsd:import namespace="08b2df90-05d3-4030-90d4-c9feeb4a1cd9"/>
    <xsd:import namespace="fb4050a4-637c-4513-a9e2-f3546918e5c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Prepared." minOccurs="0"/>
                <xsd:element ref="ns3:EriCOLLDate." minOccurs="0"/>
                <xsd:element ref="ns3:AbstractOrSummary." minOccurs="0"/>
                <xsd:element ref="ns2:TaxKeywordTaxHTField" minOccurs="0"/>
                <xsd:element ref="ns2:TaxCatchAll" minOccurs="0"/>
                <xsd:element ref="ns2:TaxCatchAllLabel" minOccurs="0"/>
                <xsd:element ref="ns3:EriCOLLCategoryTaxHTField0" minOccurs="0"/>
                <xsd:element ref="ns3:EriCOLLOrganizationUnitTaxHTField0" minOccurs="0"/>
                <xsd:element ref="ns3:EriCOLLCompetenceTaxHTField0" minOccurs="0"/>
                <xsd:element ref="ns3:EriCOLLCountryTaxHTField0" minOccurs="0"/>
                <xsd:element ref="ns2:EriCOLLCustomerTaxHTField0" minOccurs="0"/>
                <xsd:element ref="ns3:EriCOLLProcessTaxHTField0" minOccurs="0"/>
                <xsd:element ref="ns3:EriCOLLProductsTaxHTField0" minOccurs="0"/>
                <xsd:element ref="ns3:EriCOLLProjectsTaxHTField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b2df90-05d3-4030-90d4-c9feeb4a1cd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4" nillable="true" ma:taxonomy="true" ma:internalName="TaxKeywordTaxHTField" ma:taxonomyFieldName="TaxKeyword" ma:displayName="Keywords." ma:readOnly="false" ma:fieldId="{23f27201-bee3-471e-b2e7-b64fd8b7ca38}" ma:taxonomyMulti="true" ma:sspId="0e710d51-58b4-4530-836b-fce5679fe04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description="" ma:hidden="true" ma:list="{10190e14-58db-48f2-99d2-0df41d2b7e5f}" ma:internalName="TaxCatchAll" ma:showField="CatchAllData" ma:web="fb4050a4-637c-4513-a9e2-f3546918e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description="" ma:hidden="true" ma:list="{10190e14-58db-48f2-99d2-0df41d2b7e5f}" ma:internalName="TaxCatchAllLabel" ma:readOnly="true" ma:showField="CatchAllDataLabel" ma:web="fb4050a4-637c-4513-a9e2-f3546918e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riCOLLCustomerTaxHTField0" ma:index="26" nillable="true" ma:taxonomy="true" ma:internalName="EriCOLLCustomerTaxHTField0" ma:taxonomyFieldName="EriCOLLCustomer" ma:displayName="Customer." ma:default="" ma:fieldId="{8480f48b-f8b7-4c77-be55-63d41a1fdb0d}" ma:taxonomyMulti="true" ma:sspId="0e710d51-58b4-4530-836b-fce5679fe049" ma:termSetId="4e0bb0d4-0179-488a-a161-abd655dda2e7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050a4-637c-4513-a9e2-f3546918e5c9" elementFormDefault="qualified">
    <xsd:import namespace="http://schemas.microsoft.com/office/2006/documentManagement/types"/>
    <xsd:import namespace="http://schemas.microsoft.com/office/infopath/2007/PartnerControls"/>
    <xsd:element name="Prepared." ma:index="11" nillable="true" ma:displayName="Prepared." ma:internalName="Prepared_x002e_" ma:readOnly="false">
      <xsd:simpleType>
        <xsd:restriction base="dms:Text">
          <xsd:maxLength value="255"/>
        </xsd:restriction>
      </xsd:simpleType>
    </xsd:element>
    <xsd:element name="EriCOLLDate." ma:index="12" nillable="true" ma:displayName="Date." ma:internalName="EriCOLLDate_x002e_" ma:readOnly="false">
      <xsd:simpleType>
        <xsd:restriction base="dms:Text">
          <xsd:maxLength value="255"/>
        </xsd:restriction>
      </xsd:simpleType>
    </xsd:element>
    <xsd:element name="AbstractOrSummary." ma:index="13" nillable="true" ma:displayName="Abstract/Summary." ma:internalName="AbstractOrSummary_x002e_" ma:readOnly="false">
      <xsd:simpleType>
        <xsd:restriction base="dms:Note"/>
      </xsd:simpleType>
    </xsd:element>
    <xsd:element name="EriCOLLCategoryTaxHTField0" ma:index="18" nillable="true" ma:taxonomy="true" ma:internalName="EriCOLLCategoryTaxHTField0" ma:taxonomyFieldName="EriCOLLCategory" ma:displayName="Category." ma:default="1;#Research|7f1f7aab-c784-40ec-8666-825d2ac7abef" ma:fieldId="{e72cc46e-70aa-41d8-b11d-9bbfd769c5eb}" ma:taxonomyMulti="true" ma:sspId="0e710d51-58b4-4530-836b-fce5679fe049" ma:termSetId="f35c1d4c-78ac-4f40-bb38-8d71ec401e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OrganizationUnitTaxHTField0" ma:index="20" nillable="true" ma:taxonomy="true" ma:internalName="EriCOLLOrganizationUnitTaxHTField0" ma:taxonomyFieldName="EriCOLLOrganizationUnit" ma:displayName="Organization Unit." ma:default="2;#GFTE Ericsson Research|0d32837b-94cf-4afa-837c-2da939e9a94e;#3;#GFTE ER Wireless Access Networks|ff4ebfd4-b054-4157-89e2-fb527533ae9d;#4;#GFTE ER Radio Access Technologies|692a7af5-c1f7-4d68-b1ab-a7920dfecb78" ma:fieldId="{7588c015-b936-47f7-bb64-663949dc467e}" ma:taxonomyMulti="true" ma:sspId="0e710d51-58b4-4530-836b-fce5679fe049" ma:termSetId="67f5b04f-38bf-47c9-889f-003f3bcd139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CompetenceTaxHTField0" ma:index="22" nillable="true" ma:taxonomy="true" ma:internalName="EriCOLLCompetenceTaxHTField0" ma:taxonomyFieldName="EriCOLLCompetence" ma:displayName="Competence." ma:default="" ma:fieldId="{ff7cf505-5048-4f7f-991c-4d426a4ce272}" ma:taxonomyMulti="true" ma:sspId="0e710d51-58b4-4530-836b-fce5679fe049" ma:termSetId="3b0c01a2-44af-4012-bd1f-a99c2b798ef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CountryTaxHTField0" ma:index="24" nillable="true" ma:taxonomy="true" ma:internalName="EriCOLLCountryTaxHTField0" ma:taxonomyFieldName="EriCOLLCountry" ma:displayName="Country." ma:default="" ma:fieldId="{a6c34b01-f2c2-4f05-b9ad-d4935bafeeb2}" ma:taxonomyMulti="true" ma:sspId="0e710d51-58b4-4530-836b-fce5679fe049" ma:termSetId="d4bcc4ed-3121-4db4-a523-83f3d10187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cessTaxHTField0" ma:index="28" nillable="true" ma:taxonomy="true" ma:internalName="EriCOLLProcessTaxHTField0" ma:taxonomyFieldName="EriCOLLProcess" ma:displayName="Process." ma:default="" ma:fieldId="{69b1f811-b392-4734-aa69-0125c68961bd}" ma:taxonomyMulti="true" ma:sspId="0e710d51-58b4-4530-836b-fce5679fe049" ma:termSetId="3d5773de-e402-4858-b471-2c5969a51f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ductsTaxHTField0" ma:index="30" nillable="true" ma:taxonomy="true" ma:internalName="EriCOLLProductsTaxHTField0" ma:taxonomyFieldName="EriCOLLProducts" ma:displayName="Products." ma:default="" ma:fieldId="{e7fe205b-2114-43c4-bcb7-1bbbbd16d461}" ma:taxonomyMulti="true" ma:sspId="0e710d51-58b4-4530-836b-fce5679fe049" ma:termSetId="943c8fbd-8b50-4b6a-b4b8-9342be84b8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jectsTaxHTField0" ma:index="32" nillable="true" ma:taxonomy="true" ma:internalName="EriCOLLProjectsTaxHTField0" ma:taxonomyFieldName="EriCOLLProjects" ma:displayName="Projects." ma:default="" ma:fieldId="{6d690e96-80d8-4550-9bd4-922d740a55ff}" ma:taxonomyMulti="true" ma:sspId="0e710d51-58b4-4530-836b-fce5679fe049" ma:termSetId="66ed0c52-5b15-42c7-a9e7-77fbdfe62b3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0e710d51-58b4-4530-836b-fce5679fe049" ContentTypeId="0x010100BB337192E63E44A7A744CE7393F41F4E" PreviousValue="false"/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riCOLLCategoryTaxHTField0 xmlns="fb4050a4-637c-4513-a9e2-f3546918e5c9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Research</TermName>
          <TermId xmlns="http://schemas.microsoft.com/office/infopath/2007/PartnerControls">7f1f7aab-c784-40ec-8666-825d2ac7abef</TermId>
        </TermInfo>
      </Terms>
    </EriCOLLCategoryTaxHTField0>
    <EriCOLLOrganizationUnitTaxHTField0 xmlns="fb4050a4-637c-4513-a9e2-f3546918e5c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GFTE Ericsson Research</TermName>
          <TermId xmlns="http://schemas.microsoft.com/office/infopath/2007/PartnerControls">0d32837b-94cf-4afa-837c-2da939e9a94e</TermId>
        </TermInfo>
        <TermInfo xmlns="http://schemas.microsoft.com/office/infopath/2007/PartnerControls">
          <TermName xmlns="http://schemas.microsoft.com/office/infopath/2007/PartnerControls">GFTE ER Wireless Access Networks</TermName>
          <TermId xmlns="http://schemas.microsoft.com/office/infopath/2007/PartnerControls">ff4ebfd4-b054-4157-89e2-fb527533ae9d</TermId>
        </TermInfo>
        <TermInfo xmlns="http://schemas.microsoft.com/office/infopath/2007/PartnerControls">
          <TermName xmlns="http://schemas.microsoft.com/office/infopath/2007/PartnerControls">GFTE ER Radio Access Technologies</TermName>
          <TermId xmlns="http://schemas.microsoft.com/office/infopath/2007/PartnerControls">692a7af5-c1f7-4d68-b1ab-a7920dfecb78</TermId>
        </TermInfo>
      </Terms>
    </EriCOLLOrganizationUnitTaxHTField0>
    <_dlc_DocId xmlns="08b2df90-05d3-4030-90d4-c9feeb4a1cd9">Y4EHK2M7W7CH-1-390</_dlc_DocId>
    <TaxCatchAll xmlns="08b2df90-05d3-4030-90d4-c9feeb4a1cd9">
      <Value>4</Value>
      <Value>3</Value>
      <Value>2</Value>
      <Value>1</Value>
    </TaxCatchAll>
    <_dlc_DocIdUrl xmlns="08b2df90-05d3-4030-90d4-c9feeb4a1cd9">
      <Url>https://ericoll.internal.ericsson.com/sites/TWIST/_layouts/DocIdRedir.aspx?ID=Y4EHK2M7W7CH-1-390</Url>
      <Description>Y4EHK2M7W7CH-1-390</Description>
    </_dlc_DocIdUrl>
    <Prepared. xmlns="fb4050a4-637c-4513-a9e2-f3546918e5c9">Yu Wang A</Prepared.>
    <AbstractOrSummary. xmlns="fb4050a4-637c-4513-a9e2-f3546918e5c9" xsi:nil="true"/>
    <EriCOLLCountryTaxHTField0 xmlns="fb4050a4-637c-4513-a9e2-f3546918e5c9">
      <Terms xmlns="http://schemas.microsoft.com/office/infopath/2007/PartnerControls"/>
    </EriCOLLCountryTaxHTField0>
    <EriCOLLDate. xmlns="fb4050a4-637c-4513-a9e2-f3546918e5c9" xsi:nil="true"/>
    <TaxKeywordTaxHTField xmlns="08b2df90-05d3-4030-90d4-c9feeb4a1cd9">
      <Terms xmlns="http://schemas.microsoft.com/office/infopath/2007/PartnerControls"/>
    </TaxKeywordTaxHTField>
    <EriCOLLProcessTaxHTField0 xmlns="fb4050a4-637c-4513-a9e2-f3546918e5c9">
      <Terms xmlns="http://schemas.microsoft.com/office/infopath/2007/PartnerControls"/>
    </EriCOLLProcessTaxHTField0>
    <EriCOLLProductsTaxHTField0 xmlns="fb4050a4-637c-4513-a9e2-f3546918e5c9">
      <Terms xmlns="http://schemas.microsoft.com/office/infopath/2007/PartnerControls"/>
    </EriCOLLProductsTaxHTField0>
    <EriCOLLCompetenceTaxHTField0 xmlns="fb4050a4-637c-4513-a9e2-f3546918e5c9">
      <Terms xmlns="http://schemas.microsoft.com/office/infopath/2007/PartnerControls"/>
    </EriCOLLCompetenceTaxHTField0>
    <EriCOLLProjectsTaxHTField0 xmlns="fb4050a4-637c-4513-a9e2-f3546918e5c9">
      <Terms xmlns="http://schemas.microsoft.com/office/infopath/2007/PartnerControls"/>
    </EriCOLLProjectsTaxHTField0>
    <EriCOLLCustomerTaxHTField0 xmlns="08b2df90-05d3-4030-90d4-c9feeb4a1cd9">
      <Terms xmlns="http://schemas.microsoft.com/office/infopath/2007/PartnerControls"/>
    </EriCOLLCustomerTaxHTField0>
  </documentManagement>
</p:properties>
</file>

<file path=customXml/itemProps1.xml><?xml version="1.0" encoding="utf-8"?>
<ds:datastoreItem xmlns:ds="http://schemas.openxmlformats.org/officeDocument/2006/customXml" ds:itemID="{3568B24B-477D-4DA8-9107-F73AECE7435A}"/>
</file>

<file path=customXml/itemProps2.xml><?xml version="1.0" encoding="utf-8"?>
<ds:datastoreItem xmlns:ds="http://schemas.openxmlformats.org/officeDocument/2006/customXml" ds:itemID="{E6D74CFB-7FB7-46A9-B9E1-8AFA69E5841B}"/>
</file>

<file path=customXml/itemProps3.xml><?xml version="1.0" encoding="utf-8"?>
<ds:datastoreItem xmlns:ds="http://schemas.openxmlformats.org/officeDocument/2006/customXml" ds:itemID="{BF62C6AB-6769-43B9-8873-110082B7F53F}"/>
</file>

<file path=customXml/itemProps4.xml><?xml version="1.0" encoding="utf-8"?>
<ds:datastoreItem xmlns:ds="http://schemas.openxmlformats.org/officeDocument/2006/customXml" ds:itemID="{D2B04353-2F50-4ABD-8403-36401AA678A6}"/>
</file>

<file path=customXml/itemProps5.xml><?xml version="1.0" encoding="utf-8"?>
<ds:datastoreItem xmlns:ds="http://schemas.openxmlformats.org/officeDocument/2006/customXml" ds:itemID="{0A15D529-37C3-487D-952D-E0CEE95C6FDE}"/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1894</TotalTime>
  <Words>653</Words>
  <Application>Microsoft Office PowerPoint</Application>
  <PresentationFormat>On-screen Show (4:3)</PresentationFormat>
  <Paragraphs>117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802-11-Submission</vt:lpstr>
      <vt:lpstr>Microsoft Word 97 - 2003 Document</vt:lpstr>
      <vt:lpstr>QoS Handling of Trigger Frame</vt:lpstr>
      <vt:lpstr>Abstract</vt:lpstr>
      <vt:lpstr>Transmission Priority of TF</vt:lpstr>
      <vt:lpstr>EDCA Transmission Prioritization</vt:lpstr>
      <vt:lpstr>EDCA Parameters for TF</vt:lpstr>
      <vt:lpstr>802.11e Framework of Backoff Processes in One QoS STA</vt:lpstr>
      <vt:lpstr>TF and AC Backoff Processes in a STA </vt:lpstr>
      <vt:lpstr>Conclusion</vt:lpstr>
      <vt:lpstr>Straw Poll</vt:lpstr>
      <vt:lpstr>References</vt:lpstr>
    </vt:vector>
  </TitlesOfParts>
  <Company>Ericsson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QoS Handling of Trigger Frame</dc:title>
  <dc:creator>Yu Wang A</dc:creator>
  <cp:lastModifiedBy>Guido R. Hiertz</cp:lastModifiedBy>
  <cp:revision>91</cp:revision>
  <cp:lastPrinted>1601-01-01T00:00:00Z</cp:lastPrinted>
  <dcterms:created xsi:type="dcterms:W3CDTF">2016-02-04T15:36:19Z</dcterms:created>
  <dcterms:modified xsi:type="dcterms:W3CDTF">2016-05-04T10:32:15Z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ad191cdc-cb8e-4cc6-a320-1deb6294656f</vt:lpwstr>
  </property>
  <property fmtid="{D5CDD505-2E9C-101B-9397-08002B2CF9AE}" pid="3" name="ContentTypeId">
    <vt:lpwstr>0x010100BB337192E63E44A7A744CE7393F41F4E005E1FC8A6FAA4D54893A4DA807756C4D1</vt:lpwstr>
  </property>
  <property fmtid="{D5CDD505-2E9C-101B-9397-08002B2CF9AE}" pid="4" name="EriCOLLCategory">
    <vt:lpwstr>1;#Research|7f1f7aab-c784-40ec-8666-825d2ac7abef</vt:lpwstr>
  </property>
  <property fmtid="{D5CDD505-2E9C-101B-9397-08002B2CF9AE}" pid="5" name="TaxKeyword">
    <vt:lpwstr/>
  </property>
  <property fmtid="{D5CDD505-2E9C-101B-9397-08002B2CF9AE}" pid="6" name="EriCOLLOrganizationUnit">
    <vt:lpwstr>2;#GFTE Ericsson Research|0d32837b-94cf-4afa-837c-2da939e9a94e;#3;#GFTE ER Wireless Access Networks|ff4ebfd4-b054-4157-89e2-fb527533ae9d;#4;#GFTE ER Radio Access Technologies|692a7af5-c1f7-4d68-b1ab-a7920dfecb78</vt:lpwstr>
  </property>
  <property fmtid="{D5CDD505-2E9C-101B-9397-08002B2CF9AE}" pid="7" name="EriCOLLProjects">
    <vt:lpwstr/>
  </property>
  <property fmtid="{D5CDD505-2E9C-101B-9397-08002B2CF9AE}" pid="8" name="EriCOLLCountry">
    <vt:lpwstr/>
  </property>
  <property fmtid="{D5CDD505-2E9C-101B-9397-08002B2CF9AE}" pid="9" name="EriCOLLCompetence">
    <vt:lpwstr/>
  </property>
  <property fmtid="{D5CDD505-2E9C-101B-9397-08002B2CF9AE}" pid="10" name="EriCOLLProcess">
    <vt:lpwstr/>
  </property>
  <property fmtid="{D5CDD505-2E9C-101B-9397-08002B2CF9AE}" pid="11" name="EriCOLLProducts">
    <vt:lpwstr/>
  </property>
  <property fmtid="{D5CDD505-2E9C-101B-9397-08002B2CF9AE}" pid="12" name="EriCOLLCustomer">
    <vt:lpwstr/>
  </property>
</Properties>
</file>