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7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802.11-16/0521r0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Waikoloa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2016-05-20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01843"/>
              </p:ext>
            </p:extLst>
          </p:nvPr>
        </p:nvGraphicFramePr>
        <p:xfrm>
          <a:off x="495300" y="3136900"/>
          <a:ext cx="77978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Document" r:id="rId4" imgW="8367708" imgH="2751467" progId="Word.Document.8">
                  <p:embed/>
                </p:oleObj>
              </mc:Choice>
              <mc:Fallback>
                <p:oleObj name="Document" r:id="rId4" imgW="8367708" imgH="2751467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7978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May </a:t>
            </a:r>
            <a:r>
              <a:rPr lang="en-US" dirty="0" smtClean="0">
                <a:latin typeface="Times New Roman" charset="0"/>
              </a:rPr>
              <a:t>2016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Waikoloa</a:t>
            </a:r>
            <a:r>
              <a:rPr lang="en-US" dirty="0" smtClean="0">
                <a:latin typeface="Times New Roman" charset="0"/>
              </a:rPr>
              <a:t>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Administrative items </a:t>
            </a:r>
          </a:p>
          <a:p>
            <a:pPr eaLnBrk="1" hangingPunct="1"/>
            <a:r>
              <a:rPr lang="en-US" altLang="en-US" sz="2000" dirty="0"/>
              <a:t>Introduction</a:t>
            </a:r>
          </a:p>
          <a:p>
            <a:pPr eaLnBrk="1" hangingPunct="1"/>
            <a:r>
              <a:rPr lang="en-US" altLang="en-US" sz="2000" dirty="0"/>
              <a:t>Reports &amp; Discussion</a:t>
            </a:r>
          </a:p>
          <a:p>
            <a:pPr lvl="1"/>
            <a:r>
              <a:rPr lang="en-US" altLang="en-US" sz="1800" dirty="0"/>
              <a:t>FCC DSRC Stakeholders Meeting</a:t>
            </a:r>
          </a:p>
          <a:p>
            <a:pPr lvl="1"/>
            <a:r>
              <a:rPr lang="en-US" altLang="en-US" sz="1800" dirty="0"/>
              <a:t>FCC 16-55</a:t>
            </a:r>
          </a:p>
          <a:p>
            <a:pPr lvl="1"/>
            <a:r>
              <a:rPr lang="en-US" altLang="en-US" sz="1800" dirty="0"/>
              <a:t>NITA </a:t>
            </a:r>
            <a:r>
              <a:rPr lang="en-US" altLang="en-US" sz="1800" dirty="0" err="1"/>
              <a:t>IoT</a:t>
            </a:r>
            <a:r>
              <a:rPr lang="en-US" altLang="en-US" sz="1800" dirty="0"/>
              <a:t> RFC</a:t>
            </a:r>
          </a:p>
          <a:p>
            <a:pPr lvl="1"/>
            <a:r>
              <a:rPr lang="en-US" altLang="en-US" sz="1800" dirty="0"/>
              <a:t>ETSI Updates</a:t>
            </a:r>
          </a:p>
          <a:p>
            <a:pPr lvl="1"/>
            <a:r>
              <a:rPr lang="en-US" altLang="en-US" sz="1800" dirty="0"/>
              <a:t>Dynamic Spectrum Alliance Global Summit</a:t>
            </a:r>
          </a:p>
          <a:p>
            <a:pPr lvl="1"/>
            <a:r>
              <a:rPr lang="en-US" altLang="en-US" sz="1800" dirty="0"/>
              <a:t>Ofcom 5 GHz Consultation</a:t>
            </a:r>
          </a:p>
          <a:p>
            <a:pPr eaLnBrk="1" hangingPunct="1"/>
            <a:r>
              <a:rPr lang="en-US" altLang="en-US" sz="2000" dirty="0"/>
              <a:t>Actions required</a:t>
            </a:r>
          </a:p>
          <a:p>
            <a:pPr lvl="1" eaLnBrk="1" hangingPunct="1"/>
            <a:r>
              <a:rPr lang="en-US" altLang="en-US" sz="1800" dirty="0"/>
              <a:t>Ofcom 5 GHz </a:t>
            </a:r>
            <a:r>
              <a:rPr lang="en-US" altLang="en-US" sz="1800" dirty="0" smtClean="0"/>
              <a:t>Consultation input for 802.18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AOB and Adjourn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r>
              <a:rPr lang="en-US" altLang="en-US" dirty="0"/>
              <a:t>FCC meeting on sharing with ITS/DSRC in the 5.9 GHz band</a:t>
            </a:r>
          </a:p>
          <a:p>
            <a:r>
              <a:rPr lang="en-US" altLang="en-US" dirty="0"/>
              <a:t>FCC 16-55 Second R&amp;O in 3.5 GHz</a:t>
            </a:r>
          </a:p>
          <a:p>
            <a:r>
              <a:rPr lang="en-US" altLang="en-US" dirty="0"/>
              <a:t>NTIA RFC on </a:t>
            </a:r>
            <a:r>
              <a:rPr lang="en-US" altLang="en-US" dirty="0" err="1"/>
              <a:t>IoT</a:t>
            </a:r>
            <a:endParaRPr lang="en-US" altLang="en-US" dirty="0"/>
          </a:p>
          <a:p>
            <a:r>
              <a:rPr lang="en-US" altLang="en-US" dirty="0" smtClean="0"/>
              <a:t>ETSI </a:t>
            </a:r>
            <a:r>
              <a:rPr lang="en-US" altLang="en-US" dirty="0"/>
              <a:t>BRAN update</a:t>
            </a:r>
          </a:p>
          <a:p>
            <a:r>
              <a:rPr lang="en-US" altLang="en-US" dirty="0"/>
              <a:t>Dynamic Spectrum Alliance Global Summit</a:t>
            </a:r>
          </a:p>
          <a:p>
            <a:r>
              <a:rPr lang="en-US" altLang="en-US" dirty="0" smtClean="0"/>
              <a:t>Ofcom </a:t>
            </a:r>
            <a:r>
              <a:rPr lang="en-US" altLang="en-US" dirty="0"/>
              <a:t>5 GHz </a:t>
            </a:r>
            <a:r>
              <a:rPr lang="en-US" altLang="en-US" dirty="0" smtClean="0"/>
              <a:t>Consultation</a:t>
            </a:r>
          </a:p>
          <a:p>
            <a:r>
              <a:rPr lang="en-US" altLang="en-US" dirty="0" smtClean="0"/>
              <a:t>Petition for Reconsideration on U-NII-3 OOBE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Hewlett Packard Enterprise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Ofcom consultation on opening the 5 GHz band</a:t>
            </a:r>
          </a:p>
          <a:p>
            <a:r>
              <a:rPr lang="en-US" altLang="en-US" dirty="0" smtClean="0"/>
              <a:t>Ask 802.18 to address the 10 questions and prepare a response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Teleconferences, etc.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more Regulatory SC teleconferences</a:t>
            </a:r>
          </a:p>
          <a:p>
            <a:r>
              <a:rPr lang="en-US" altLang="en-US" dirty="0" smtClean="0"/>
              <a:t>We will continue with SC meetings for two more meetings, until the transition to 802.18 is shown to be effective</a:t>
            </a:r>
          </a:p>
          <a:p>
            <a:r>
              <a:rPr lang="en-US" altLang="en-US" dirty="0" smtClean="0"/>
              <a:t>I will continue to act as Chair until the 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31916</TotalTime>
  <Words>303</Words>
  <Application>Microsoft Office PowerPoint</Application>
  <PresentationFormat>On-screen Show (4:3)</PresentationFormat>
  <Paragraphs>72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Waikoloa Closing Report</vt:lpstr>
      <vt:lpstr>Abstract</vt:lpstr>
      <vt:lpstr>Agenda</vt:lpstr>
      <vt:lpstr>Regulatory Updates</vt:lpstr>
      <vt:lpstr>Input for 802.18</vt:lpstr>
      <vt:lpstr>Teleconferences, etc.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1264</cp:revision>
  <cp:lastPrinted>1998-02-10T13:28:06Z</cp:lastPrinted>
  <dcterms:created xsi:type="dcterms:W3CDTF">2009-04-21T18:18:19Z</dcterms:created>
  <dcterms:modified xsi:type="dcterms:W3CDTF">2016-05-19T21:16:27Z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